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theme/theme2.xml" ContentType="application/vnd.openxmlformats-officedocument.theme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theme/theme3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  <p:sldMasterId id="2147483678" r:id="rId2"/>
    <p:sldMasterId id="2147483749" r:id="rId3"/>
  </p:sldMasterIdLst>
  <p:sldIdLst>
    <p:sldId id="272" r:id="rId4"/>
    <p:sldId id="258" r:id="rId5"/>
    <p:sldId id="259" r:id="rId6"/>
    <p:sldId id="260" r:id="rId7"/>
    <p:sldId id="261" r:id="rId8"/>
    <p:sldId id="266" r:id="rId9"/>
    <p:sldId id="267" r:id="rId10"/>
    <p:sldId id="264" r:id="rId11"/>
    <p:sldId id="268" r:id="rId12"/>
    <p:sldId id="270" r:id="rId13"/>
    <p:sldId id="271" r:id="rId14"/>
    <p:sldId id="269" r:id="rId15"/>
    <p:sldId id="265" r:id="rId16"/>
  </p:sldIdLst>
  <p:sldSz cx="9144000" cy="6858000" type="screen4x3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itchFamily="34" charset="0"/>
        <a:ea typeface="+mn-ea"/>
        <a:cs typeface="Arial" charset="0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itchFamily="34" charset="0"/>
        <a:ea typeface="+mn-ea"/>
        <a:cs typeface="Arial" charset="0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itchFamily="34" charset="0"/>
        <a:ea typeface="+mn-ea"/>
        <a:cs typeface="Arial" charset="0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itchFamily="34" charset="0"/>
        <a:ea typeface="+mn-ea"/>
        <a:cs typeface="Arial" charset="0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itchFamily="34" charset="0"/>
        <a:ea typeface="+mn-ea"/>
        <a:cs typeface="Arial" charset="0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Calibri" pitchFamily="34" charset="0"/>
        <a:ea typeface="+mn-ea"/>
        <a:cs typeface="Arial" charset="0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Calibri" pitchFamily="34" charset="0"/>
        <a:ea typeface="+mn-ea"/>
        <a:cs typeface="Arial" charset="0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Calibri" pitchFamily="34" charset="0"/>
        <a:ea typeface="+mn-ea"/>
        <a:cs typeface="Arial" charset="0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Calibri" pitchFamily="34" charset="0"/>
        <a:ea typeface="+mn-ea"/>
        <a:cs typeface="Arial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7AFE5"/>
    <a:srgbClr val="36B5E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54" d="100"/>
          <a:sy n="54" d="100"/>
        </p:scale>
        <p:origin x="1134" y="6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viewProps" Target="viewProps.xml"/><Relationship Id="rId3" Type="http://schemas.openxmlformats.org/officeDocument/2006/relationships/slideMaster" Target="slideMasters/slideMaster3.xml"/><Relationship Id="rId21" Type="http://schemas.microsoft.com/office/2015/10/relationships/revisionInfo" Target="revisionInfo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10" Type="http://schemas.openxmlformats.org/officeDocument/2006/relationships/slide" Target="slides/slide7.xml"/><Relationship Id="rId19" Type="http://schemas.openxmlformats.org/officeDocument/2006/relationships/theme" Target="theme/theme1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/Relationships>
</file>

<file path=ppt/media/image1.png>
</file>

<file path=ppt/media/image10.png>
</file>

<file path=ppt/media/image11.png>
</file>

<file path=ppt/media/image12.png>
</file>

<file path=ppt/media/image13.jpeg>
</file>

<file path=ppt/media/image14.png>
</file>

<file path=ppt/media/image15.png>
</file>

<file path=ppt/media/image16.png>
</file>

<file path=ppt/media/image17.png>
</file>

<file path=ppt/media/image18.jpeg>
</file>

<file path=ppt/media/image19.jpeg>
</file>

<file path=ppt/media/image2.png>
</file>

<file path=ppt/media/image20.jpeg>
</file>

<file path=ppt/media/image21.png>
</file>

<file path=ppt/media/image22.png>
</file>

<file path=ppt/media/image23.jpeg>
</file>

<file path=ppt/media/image24.png>
</file>

<file path=ppt/media/image25.png>
</file>

<file path=ppt/media/image26.png>
</file>

<file path=ppt/media/image27.png>
</file>

<file path=ppt/media/image28.png>
</file>

<file path=ppt/media/image29.jpeg>
</file>

<file path=ppt/media/image3.png>
</file>

<file path=ppt/media/image30.png>
</file>

<file path=ppt/media/image31.jpe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5.png>
</file>

<file path=ppt/media/image6.png>
</file>

<file path=ppt/media/image7.jp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57350" y="4464028"/>
            <a:ext cx="6858000" cy="1194650"/>
          </a:xfrm>
        </p:spPr>
        <p:txBody>
          <a:bodyPr wrap="none" anchor="t">
            <a:normAutofit/>
          </a:bodyPr>
          <a:lstStyle>
            <a:lvl1pPr algn="r">
              <a:defRPr sz="7200" b="0" spc="-225">
                <a:gradFill flip="none" rotWithShape="1">
                  <a:gsLst>
                    <a:gs pos="32000">
                      <a:schemeClr val="tx1">
                        <a:lumMod val="89000"/>
                      </a:schemeClr>
                    </a:gs>
                    <a:gs pos="100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8100000" scaled="1"/>
                  <a:tileRect/>
                </a:gradFill>
                <a:effectLst>
                  <a:outerShdw blurRad="469900" dist="342900" dir="5400000" sy="-20000" rotWithShape="0">
                    <a:prstClr val="black">
                      <a:alpha val="66000"/>
                    </a:prstClr>
                  </a:outerShdw>
                </a:effectLst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657349" y="3829878"/>
            <a:ext cx="6858000" cy="618523"/>
          </a:xfrm>
        </p:spPr>
        <p:txBody>
          <a:bodyPr anchor="b">
            <a:normAutofit/>
          </a:bodyPr>
          <a:lstStyle>
            <a:lvl1pPr marL="0" indent="0" algn="r">
              <a:buNone/>
              <a:defRPr sz="2400" b="0">
                <a:gradFill flip="none" rotWithShape="1"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  <a:tileRect/>
                </a:gradFill>
                <a:latin typeface="+mj-lt"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defTabSz="914400">
              <a:defRPr/>
            </a:lvl1pPr>
          </a:lstStyle>
          <a:p>
            <a:pPr>
              <a:defRPr/>
            </a:pPr>
            <a:fld id="{8D521D68-2976-4751-B3DB-11FB03E3C947}" type="datetimeFigureOut">
              <a:rPr lang="en-US"/>
              <a:pPr>
                <a:defRPr/>
              </a:pPr>
              <a:t>10/23/2017</a:t>
            </a:fld>
            <a:endParaRPr lang="en-US" dirty="0"/>
          </a:p>
        </p:txBody>
      </p:sp>
      <p:sp>
        <p:nvSpPr>
          <p:cNvPr id="5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defTabSz="914400"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defTabSz="914400">
              <a:defRPr/>
            </a:lvl1pPr>
          </a:lstStyle>
          <a:p>
            <a:pPr>
              <a:defRPr/>
            </a:pPr>
            <a:fld id="{89DDF459-C45B-49BD-AD4F-5E42CF8C114B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749485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2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96" r="47591"/>
          <a:stretch>
            <a:fillRect/>
          </a:stretch>
        </p:blipFill>
        <p:spPr bwMode="auto">
          <a:xfrm>
            <a:off x="8707438" y="136525"/>
            <a:ext cx="363537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367161"/>
            <a:ext cx="7886700" cy="819355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29841" y="987426"/>
            <a:ext cx="7886700" cy="3379735"/>
          </a:xfrm>
        </p:spPr>
        <p:txBody>
          <a:bodyPr rtlCol="0">
            <a:normAutofit/>
          </a:bodyPr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5186516"/>
            <a:ext cx="7885509" cy="682472"/>
          </a:xfrm>
        </p:spPr>
        <p:txBody>
          <a:bodyPr/>
          <a:lstStyle>
            <a:lvl1pPr marL="0" indent="0">
              <a:buNone/>
              <a:defRPr sz="120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1"/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defTabSz="914400">
              <a:defRPr/>
            </a:lvl1pPr>
          </a:lstStyle>
          <a:p>
            <a:pPr>
              <a:defRPr/>
            </a:pPr>
            <a:fld id="{3A21E975-18B2-4FAB-BE2D-5C1C3BCB392E}" type="datetimeFigureOut">
              <a:rPr lang="en-US"/>
              <a:pPr>
                <a:defRPr/>
              </a:pPr>
              <a:t>10/23/2017</a:t>
            </a:fld>
            <a:endParaRPr lang="en-US" dirty="0"/>
          </a:p>
        </p:txBody>
      </p:sp>
      <p:sp>
        <p:nvSpPr>
          <p:cNvPr id="7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defTabSz="914400"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defTabSz="914400">
              <a:defRPr/>
            </a:lvl1pPr>
          </a:lstStyle>
          <a:p>
            <a:pPr>
              <a:defRPr/>
            </a:pPr>
            <a:fld id="{895877DF-835B-4279-B821-1EEBF2097FD6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801876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2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96" r="47591"/>
          <a:stretch>
            <a:fillRect/>
          </a:stretch>
        </p:blipFill>
        <p:spPr bwMode="auto">
          <a:xfrm>
            <a:off x="8707438" y="136525"/>
            <a:ext cx="363537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5"/>
            <a:ext cx="7886700" cy="3534344"/>
          </a:xfrm>
        </p:spPr>
        <p:txBody>
          <a:bodyPr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4489399"/>
            <a:ext cx="7885509" cy="1501826"/>
          </a:xfrm>
        </p:spPr>
        <p:txBody>
          <a:bodyPr anchor="ctr"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defTabSz="914400">
              <a:defRPr/>
            </a:lvl1pPr>
          </a:lstStyle>
          <a:p>
            <a:pPr>
              <a:defRPr/>
            </a:pPr>
            <a:fld id="{96CF6ED1-0A1A-4BF2-A3F4-B149EC3B501E}" type="datetimeFigureOut">
              <a:rPr lang="en-US"/>
              <a:pPr>
                <a:defRPr/>
              </a:pPr>
              <a:t>10/23/2017</a:t>
            </a:fld>
            <a:endParaRPr lang="en-US" dirty="0"/>
          </a:p>
        </p:txBody>
      </p:sp>
      <p:sp>
        <p:nvSpPr>
          <p:cNvPr id="7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defTabSz="914400"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defTabSz="914400">
              <a:defRPr/>
            </a:lvl1pPr>
          </a:lstStyle>
          <a:p>
            <a:pPr>
              <a:defRPr/>
            </a:pPr>
            <a:fld id="{C65331F7-665A-4A07-B049-ADCC27E78559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567774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833438" y="787400"/>
            <a:ext cx="457200" cy="584200"/>
          </a:xfrm>
          <a:prstGeom prst="rect">
            <a:avLst/>
          </a:prstGeom>
        </p:spPr>
        <p:txBody>
          <a:bodyPr lIns="68580" tIns="34290" rIns="68580" bIns="34290" anchor="ctr"/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defTabSz="457200" fontAlgn="auto">
              <a:spcAft>
                <a:spcPts val="0"/>
              </a:spcAft>
              <a:defRPr/>
            </a:pPr>
            <a:r>
              <a:rPr lang="en-US" sz="6000" dirty="0">
                <a:solidFill>
                  <a:prstClr val="white"/>
                </a:solidFill>
                <a:effectLst/>
                <a:latin typeface="+mn-lt"/>
                <a:cs typeface="+mn-cs"/>
              </a:rPr>
              <a:t>“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7827963" y="2743200"/>
            <a:ext cx="457200" cy="584200"/>
          </a:xfrm>
          <a:prstGeom prst="rect">
            <a:avLst/>
          </a:prstGeom>
        </p:spPr>
        <p:txBody>
          <a:bodyPr lIns="68580" tIns="34290" rIns="68580" bIns="34290" anchor="ctr"/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algn="r" defTabSz="457200" fontAlgn="auto">
              <a:spcAft>
                <a:spcPts val="0"/>
              </a:spcAft>
              <a:defRPr/>
            </a:pPr>
            <a:r>
              <a:rPr lang="en-US" sz="6000" dirty="0">
                <a:solidFill>
                  <a:prstClr val="white"/>
                </a:solidFill>
                <a:effectLst/>
                <a:latin typeface="+mn-lt"/>
                <a:cs typeface="+mn-cs"/>
              </a:rPr>
              <a:t>”</a:t>
            </a:r>
          </a:p>
        </p:txBody>
      </p:sp>
      <p:pic>
        <p:nvPicPr>
          <p:cNvPr id="7" name="Picture 2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96" r="47591"/>
          <a:stretch>
            <a:fillRect/>
          </a:stretch>
        </p:blipFill>
        <p:spPr bwMode="auto">
          <a:xfrm>
            <a:off x="8707438" y="136525"/>
            <a:ext cx="363537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84659" y="365125"/>
            <a:ext cx="6977064" cy="2992904"/>
          </a:xfrm>
        </p:spPr>
        <p:txBody>
          <a:bodyPr/>
          <a:lstStyle>
            <a:lvl1pPr>
              <a:defRPr sz="33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290484" y="3365557"/>
            <a:ext cx="6564224" cy="548968"/>
          </a:xfrm>
        </p:spPr>
        <p:txBody>
          <a:bodyPr>
            <a:normAutofit/>
          </a:bodyPr>
          <a:lstStyle>
            <a:lvl1pPr marL="0" indent="0">
              <a:buNone/>
              <a:defRPr sz="105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8650" y="4501729"/>
            <a:ext cx="7884318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4"/>
          <p:cNvSpPr>
            <a:spLocks noGrp="1"/>
          </p:cNvSpPr>
          <p:nvPr>
            <p:ph type="dt" sz="half" idx="14"/>
          </p:nvPr>
        </p:nvSpPr>
        <p:spPr/>
        <p:txBody>
          <a:bodyPr/>
          <a:lstStyle>
            <a:lvl1pPr defTabSz="914400">
              <a:defRPr/>
            </a:lvl1pPr>
          </a:lstStyle>
          <a:p>
            <a:pPr>
              <a:defRPr/>
            </a:pPr>
            <a:fld id="{3C6EE246-F8FF-443A-AC4B-25C720E4D410}" type="datetimeFigureOut">
              <a:rPr lang="en-US"/>
              <a:pPr>
                <a:defRPr/>
              </a:pPr>
              <a:t>10/23/2017</a:t>
            </a:fld>
            <a:endParaRPr lang="en-US" dirty="0"/>
          </a:p>
        </p:txBody>
      </p:sp>
      <p:sp>
        <p:nvSpPr>
          <p:cNvPr id="9" name="Footer Placeholder 5"/>
          <p:cNvSpPr>
            <a:spLocks noGrp="1"/>
          </p:cNvSpPr>
          <p:nvPr>
            <p:ph type="ftr" sz="quarter" idx="15"/>
          </p:nvPr>
        </p:nvSpPr>
        <p:spPr/>
        <p:txBody>
          <a:bodyPr/>
          <a:lstStyle>
            <a:lvl1pPr defTabSz="914400"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" name="Slide Number Placeholder 6"/>
          <p:cNvSpPr>
            <a:spLocks noGrp="1"/>
          </p:cNvSpPr>
          <p:nvPr>
            <p:ph type="sldNum" sz="quarter" idx="16"/>
          </p:nvPr>
        </p:nvSpPr>
        <p:spPr/>
        <p:txBody>
          <a:bodyPr/>
          <a:lstStyle>
            <a:lvl1pPr defTabSz="914400">
              <a:defRPr/>
            </a:lvl1pPr>
          </a:lstStyle>
          <a:p>
            <a:pPr>
              <a:defRPr/>
            </a:pPr>
            <a:fld id="{8D8AC5F0-F0DD-46F0-A198-3C017E28012B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4164856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2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96" r="47591"/>
          <a:stretch>
            <a:fillRect/>
          </a:stretch>
        </p:blipFill>
        <p:spPr bwMode="auto">
          <a:xfrm>
            <a:off x="8707438" y="136525"/>
            <a:ext cx="363537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2326968"/>
            <a:ext cx="7886700" cy="2511835"/>
          </a:xfrm>
        </p:spPr>
        <p:txBody>
          <a:bodyPr anchor="b">
            <a:normAutofit/>
          </a:bodyPr>
          <a:lstStyle>
            <a:lvl1pPr>
              <a:defRPr sz="405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4850581"/>
            <a:ext cx="7885509" cy="1140644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defTabSz="914400">
              <a:defRPr/>
            </a:lvl1pPr>
          </a:lstStyle>
          <a:p>
            <a:pPr>
              <a:defRPr/>
            </a:pPr>
            <a:fld id="{4E87C063-5697-494B-8797-5EEAD7B39034}" type="datetimeFigureOut">
              <a:rPr lang="en-US"/>
              <a:pPr>
                <a:defRPr/>
              </a:pPr>
              <a:t>10/23/2017</a:t>
            </a:fld>
            <a:endParaRPr lang="en-US" dirty="0"/>
          </a:p>
        </p:txBody>
      </p:sp>
      <p:sp>
        <p:nvSpPr>
          <p:cNvPr id="7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defTabSz="914400"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defTabSz="914400">
              <a:defRPr/>
            </a:lvl1pPr>
          </a:lstStyle>
          <a:p>
            <a:pPr>
              <a:defRPr/>
            </a:pPr>
            <a:fld id="{ACA7EE98-315D-420F-A8A5-6B98A14FCED2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16797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2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96" r="47591"/>
          <a:stretch>
            <a:fillRect/>
          </a:stretch>
        </p:blipFill>
        <p:spPr bwMode="auto">
          <a:xfrm>
            <a:off x="8707438" y="136525"/>
            <a:ext cx="363537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002961" y="1885950"/>
            <a:ext cx="2210150" cy="576262"/>
          </a:xfrm>
        </p:spPr>
        <p:txBody>
          <a:bodyPr anchor="b">
            <a:noAutofit/>
          </a:bodyPr>
          <a:lstStyle>
            <a:lvl1pPr marL="0" indent="0">
              <a:buNone/>
              <a:defRPr sz="18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017598" y="2571750"/>
            <a:ext cx="2195513" cy="3589338"/>
          </a:xfrm>
        </p:spPr>
        <p:txBody>
          <a:bodyPr>
            <a:normAutofit/>
          </a:bodyPr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40996" y="1885950"/>
            <a:ext cx="2202181" cy="576262"/>
          </a:xfrm>
        </p:spPr>
        <p:txBody>
          <a:bodyPr rtlCol="0" anchor="b">
            <a:noAutofit/>
          </a:bodyPr>
          <a:lstStyle>
            <a:lvl1pPr>
              <a:buNone/>
              <a:defRPr lang="en-US" sz="18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3433081" y="2571750"/>
            <a:ext cx="2210096" cy="3589338"/>
          </a:xfrm>
        </p:spPr>
        <p:txBody>
          <a:bodyPr>
            <a:normAutofit/>
          </a:bodyPr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871777" y="1885950"/>
            <a:ext cx="2199085" cy="576262"/>
          </a:xfrm>
        </p:spPr>
        <p:txBody>
          <a:bodyPr rtlCol="0" anchor="b">
            <a:noAutofit/>
          </a:bodyPr>
          <a:lstStyle>
            <a:lvl1pPr>
              <a:buNone/>
              <a:defRPr lang="en-US" sz="1800" b="0" dirty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5871777" y="2571750"/>
            <a:ext cx="2199085" cy="3589338"/>
          </a:xfrm>
        </p:spPr>
        <p:txBody>
          <a:bodyPr>
            <a:normAutofit/>
          </a:bodyPr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Date Placeholder 2"/>
          <p:cNvSpPr>
            <a:spLocks noGrp="1"/>
          </p:cNvSpPr>
          <p:nvPr>
            <p:ph type="dt" sz="half" idx="18"/>
          </p:nvPr>
        </p:nvSpPr>
        <p:spPr/>
        <p:txBody>
          <a:bodyPr/>
          <a:lstStyle>
            <a:lvl1pPr defTabSz="914400">
              <a:defRPr/>
            </a:lvl1pPr>
          </a:lstStyle>
          <a:p>
            <a:pPr>
              <a:defRPr/>
            </a:pPr>
            <a:fld id="{3922DCC4-787A-4EAC-9A6B-3168910A0E3A}" type="datetimeFigureOut">
              <a:rPr lang="en-US"/>
              <a:pPr>
                <a:defRPr/>
              </a:pPr>
              <a:t>10/23/2017</a:t>
            </a:fld>
            <a:endParaRPr lang="en-US" dirty="0"/>
          </a:p>
        </p:txBody>
      </p:sp>
      <p:sp>
        <p:nvSpPr>
          <p:cNvPr id="16" name="Footer Placeholder 3"/>
          <p:cNvSpPr>
            <a:spLocks noGrp="1"/>
          </p:cNvSpPr>
          <p:nvPr>
            <p:ph type="ftr" sz="quarter" idx="19"/>
          </p:nvPr>
        </p:nvSpPr>
        <p:spPr/>
        <p:txBody>
          <a:bodyPr/>
          <a:lstStyle>
            <a:lvl1pPr defTabSz="914400"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7" name="Slide Number Placeholder 4"/>
          <p:cNvSpPr>
            <a:spLocks noGrp="1"/>
          </p:cNvSpPr>
          <p:nvPr>
            <p:ph type="sldNum" sz="quarter" idx="20"/>
          </p:nvPr>
        </p:nvSpPr>
        <p:spPr/>
        <p:txBody>
          <a:bodyPr/>
          <a:lstStyle>
            <a:lvl1pPr defTabSz="914400">
              <a:defRPr/>
            </a:lvl1pPr>
          </a:lstStyle>
          <a:p>
            <a:pPr>
              <a:defRPr/>
            </a:pPr>
            <a:fld id="{23971BB4-E809-4634-A51C-DD9FBD50F6D8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34388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2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96" r="47591"/>
          <a:stretch>
            <a:fillRect/>
          </a:stretch>
        </p:blipFill>
        <p:spPr bwMode="auto">
          <a:xfrm>
            <a:off x="8707438" y="136525"/>
            <a:ext cx="363537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99064" y="4297503"/>
            <a:ext cx="2205038" cy="576262"/>
          </a:xfrm>
        </p:spPr>
        <p:txBody>
          <a:bodyPr anchor="b">
            <a:noAutofit/>
          </a:bodyPr>
          <a:lstStyle>
            <a:lvl1pPr marL="0" indent="0">
              <a:buNone/>
              <a:defRPr sz="1800" b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999064" y="2256354"/>
            <a:ext cx="2205038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rtlCol="0">
            <a:normAutofit/>
          </a:bodyPr>
          <a:lstStyle>
            <a:lvl1pPr marL="0" indent="0" algn="ctr">
              <a:buNone/>
              <a:defRPr sz="1200"/>
            </a:lvl1pPr>
            <a:lvl2pPr marL="342900" indent="0">
              <a:buNone/>
              <a:defRPr sz="1200"/>
            </a:lvl2pPr>
            <a:lvl3pPr marL="685800" indent="0">
              <a:buNone/>
              <a:defRPr sz="1200"/>
            </a:lvl3pPr>
            <a:lvl4pPr marL="1028700" indent="0">
              <a:buNone/>
              <a:defRPr sz="1200"/>
            </a:lvl4pPr>
            <a:lvl5pPr marL="1371600" indent="0">
              <a:buNone/>
              <a:defRPr sz="1200"/>
            </a:lvl5pPr>
            <a:lvl6pPr marL="1714500" indent="0">
              <a:buNone/>
              <a:defRPr sz="1200"/>
            </a:lvl6pPr>
            <a:lvl7pPr marL="2057400" indent="0">
              <a:buNone/>
              <a:defRPr sz="1200"/>
            </a:lvl7pPr>
            <a:lvl8pPr marL="2400300" indent="0">
              <a:buNone/>
              <a:defRPr sz="1200"/>
            </a:lvl8pPr>
            <a:lvl9pPr marL="2743200" indent="0">
              <a:buNone/>
              <a:defRPr sz="1200"/>
            </a:lvl9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99064" y="4873766"/>
            <a:ext cx="2205038" cy="659189"/>
          </a:xfrm>
        </p:spPr>
        <p:txBody>
          <a:bodyPr>
            <a:normAutofit/>
          </a:bodyPr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26748" y="4297503"/>
            <a:ext cx="2197894" cy="576262"/>
          </a:xfrm>
        </p:spPr>
        <p:txBody>
          <a:bodyPr anchor="b">
            <a:noAutofit/>
          </a:bodyPr>
          <a:lstStyle>
            <a:lvl1pPr marL="0" indent="0">
              <a:buNone/>
              <a:defRPr sz="1800" b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426747" y="2256354"/>
            <a:ext cx="2197894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rtlCol="0">
            <a:normAutofit/>
          </a:bodyPr>
          <a:lstStyle>
            <a:lvl1pPr marL="0" indent="0" algn="ctr">
              <a:buNone/>
              <a:defRPr sz="1200"/>
            </a:lvl1pPr>
            <a:lvl2pPr marL="342900" indent="0">
              <a:buNone/>
              <a:defRPr sz="1200"/>
            </a:lvl2pPr>
            <a:lvl3pPr marL="685800" indent="0">
              <a:buNone/>
              <a:defRPr sz="1200"/>
            </a:lvl3pPr>
            <a:lvl4pPr marL="1028700" indent="0">
              <a:buNone/>
              <a:defRPr sz="1200"/>
            </a:lvl4pPr>
            <a:lvl5pPr marL="1371600" indent="0">
              <a:buNone/>
              <a:defRPr sz="1200"/>
            </a:lvl5pPr>
            <a:lvl6pPr marL="1714500" indent="0">
              <a:buNone/>
              <a:defRPr sz="1200"/>
            </a:lvl6pPr>
            <a:lvl7pPr marL="2057400" indent="0">
              <a:buNone/>
              <a:defRPr sz="1200"/>
            </a:lvl7pPr>
            <a:lvl8pPr marL="2400300" indent="0">
              <a:buNone/>
              <a:defRPr sz="1200"/>
            </a:lvl8pPr>
            <a:lvl9pPr marL="2743200" indent="0">
              <a:buNone/>
              <a:defRPr sz="1200"/>
            </a:lvl9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3425733" y="4873765"/>
            <a:ext cx="2200805" cy="659189"/>
          </a:xfrm>
        </p:spPr>
        <p:txBody>
          <a:bodyPr>
            <a:normAutofit/>
          </a:bodyPr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853242" y="4297503"/>
            <a:ext cx="2199085" cy="576262"/>
          </a:xfrm>
        </p:spPr>
        <p:txBody>
          <a:bodyPr anchor="b">
            <a:noAutofit/>
          </a:bodyPr>
          <a:lstStyle>
            <a:lvl1pPr marL="0" indent="0">
              <a:buNone/>
              <a:defRPr sz="1800" b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5853241" y="2256354"/>
            <a:ext cx="219908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rtlCol="0">
            <a:normAutofit/>
          </a:bodyPr>
          <a:lstStyle>
            <a:lvl1pPr marL="0" indent="0" algn="ctr">
              <a:buNone/>
              <a:defRPr sz="1200"/>
            </a:lvl1pPr>
            <a:lvl2pPr marL="342900" indent="0">
              <a:buNone/>
              <a:defRPr sz="1200"/>
            </a:lvl2pPr>
            <a:lvl3pPr marL="685800" indent="0">
              <a:buNone/>
              <a:defRPr sz="1200"/>
            </a:lvl3pPr>
            <a:lvl4pPr marL="1028700" indent="0">
              <a:buNone/>
              <a:defRPr sz="1200"/>
            </a:lvl4pPr>
            <a:lvl5pPr marL="1371600" indent="0">
              <a:buNone/>
              <a:defRPr sz="1200"/>
            </a:lvl5pPr>
            <a:lvl6pPr marL="1714500" indent="0">
              <a:buNone/>
              <a:defRPr sz="1200"/>
            </a:lvl6pPr>
            <a:lvl7pPr marL="2057400" indent="0">
              <a:buNone/>
              <a:defRPr sz="1200"/>
            </a:lvl7pPr>
            <a:lvl8pPr marL="2400300" indent="0">
              <a:buNone/>
              <a:defRPr sz="1200"/>
            </a:lvl8pPr>
            <a:lvl9pPr marL="2743200" indent="0">
              <a:buNone/>
              <a:defRPr sz="1200"/>
            </a:lvl9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5853148" y="4873763"/>
            <a:ext cx="2201998" cy="659189"/>
          </a:xfrm>
        </p:spPr>
        <p:txBody>
          <a:bodyPr>
            <a:normAutofit/>
          </a:bodyPr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Date Placeholder 2"/>
          <p:cNvSpPr>
            <a:spLocks noGrp="1"/>
          </p:cNvSpPr>
          <p:nvPr>
            <p:ph type="dt" sz="half" idx="23"/>
          </p:nvPr>
        </p:nvSpPr>
        <p:spPr/>
        <p:txBody>
          <a:bodyPr/>
          <a:lstStyle>
            <a:lvl1pPr defTabSz="914400">
              <a:defRPr/>
            </a:lvl1pPr>
          </a:lstStyle>
          <a:p>
            <a:pPr>
              <a:defRPr/>
            </a:pPr>
            <a:fld id="{F18A0623-0EA0-46DB-B919-FF585E92C41A}" type="datetimeFigureOut">
              <a:rPr lang="en-US"/>
              <a:pPr>
                <a:defRPr/>
              </a:pPr>
              <a:t>10/23/2017</a:t>
            </a:fld>
            <a:endParaRPr lang="en-US" dirty="0"/>
          </a:p>
        </p:txBody>
      </p:sp>
      <p:sp>
        <p:nvSpPr>
          <p:cNvPr id="14" name="Footer Placeholder 3"/>
          <p:cNvSpPr>
            <a:spLocks noGrp="1"/>
          </p:cNvSpPr>
          <p:nvPr>
            <p:ph type="ftr" sz="quarter" idx="24"/>
          </p:nvPr>
        </p:nvSpPr>
        <p:spPr/>
        <p:txBody>
          <a:bodyPr/>
          <a:lstStyle>
            <a:lvl1pPr defTabSz="914400"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5" name="Slide Number Placeholder 4"/>
          <p:cNvSpPr>
            <a:spLocks noGrp="1"/>
          </p:cNvSpPr>
          <p:nvPr>
            <p:ph type="sldNum" sz="quarter" idx="25"/>
          </p:nvPr>
        </p:nvSpPr>
        <p:spPr/>
        <p:txBody>
          <a:bodyPr/>
          <a:lstStyle>
            <a:lvl1pPr defTabSz="914400">
              <a:defRPr/>
            </a:lvl1pPr>
          </a:lstStyle>
          <a:p>
            <a:pPr>
              <a:defRPr/>
            </a:pPr>
            <a:fld id="{C6E38F35-E33C-4D62-83B3-73495DE1212A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3494208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96" r="47591"/>
          <a:stretch>
            <a:fillRect/>
          </a:stretch>
        </p:blipFill>
        <p:spPr bwMode="auto">
          <a:xfrm>
            <a:off x="8707438" y="136525"/>
            <a:ext cx="363537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defTabSz="914400">
              <a:defRPr/>
            </a:lvl1pPr>
          </a:lstStyle>
          <a:p>
            <a:pPr>
              <a:defRPr/>
            </a:pPr>
            <a:fld id="{B182EF19-906C-4A8E-BECC-D39ABA0D56F5}" type="datetimeFigureOut">
              <a:rPr lang="en-US"/>
              <a:pPr>
                <a:defRPr/>
              </a:pPr>
              <a:t>10/23/2017</a:t>
            </a:fld>
            <a:endParaRPr lang="en-US" dirty="0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defTabSz="914400"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defTabSz="914400">
              <a:defRPr/>
            </a:lvl1pPr>
          </a:lstStyle>
          <a:p>
            <a:pPr>
              <a:defRPr/>
            </a:pPr>
            <a:fld id="{00A2186C-9A0E-4261-B300-623034C5E4D8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548947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96" r="47591"/>
          <a:stretch>
            <a:fillRect/>
          </a:stretch>
        </p:blipFill>
        <p:spPr bwMode="auto">
          <a:xfrm>
            <a:off x="8707438" y="136525"/>
            <a:ext cx="363537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defTabSz="914400">
              <a:defRPr/>
            </a:lvl1pPr>
          </a:lstStyle>
          <a:p>
            <a:pPr>
              <a:defRPr/>
            </a:pPr>
            <a:fld id="{5D13CA84-A847-4DDE-8B73-D9B46AF0D1EA}" type="datetimeFigureOut">
              <a:rPr lang="en-US"/>
              <a:pPr>
                <a:defRPr/>
              </a:pPr>
              <a:t>10/23/2017</a:t>
            </a:fld>
            <a:endParaRPr lang="en-US" dirty="0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defTabSz="914400"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defTabSz="914400">
              <a:defRPr/>
            </a:lvl1pPr>
          </a:lstStyle>
          <a:p>
            <a:pPr>
              <a:defRPr/>
            </a:pPr>
            <a:fld id="{D2FF0A34-03BD-419D-ACA7-591A23198093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57081645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CA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D7C49E5-3CF8-4347-BDED-730CAFF2B2AB}" type="datetimeFigureOut">
              <a:rPr lang="en-CA"/>
              <a:pPr>
                <a:defRPr/>
              </a:pPr>
              <a:t>2017-10-23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8D2154D-8FE4-4C9C-A585-28B3FB519BA3}" type="slidenum">
              <a:rPr lang="en-CA"/>
              <a:pPr>
                <a:defRPr/>
              </a:pPr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86323883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8947A5D-4E27-4CC7-ADF1-6C3E037B4F3C}" type="datetimeFigureOut">
              <a:rPr lang="en-CA"/>
              <a:pPr>
                <a:defRPr/>
              </a:pPr>
              <a:t>2017-10-23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265BF18-6112-4D99-845A-028197497034}" type="slidenum">
              <a:rPr lang="en-CA"/>
              <a:pPr>
                <a:defRPr/>
              </a:pPr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7933115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96" r="47591"/>
          <a:stretch>
            <a:fillRect/>
          </a:stretch>
        </p:blipFill>
        <p:spPr bwMode="auto">
          <a:xfrm>
            <a:off x="8391525" y="136525"/>
            <a:ext cx="573088" cy="5445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200">
                <a:solidFill>
                  <a:srgbClr val="2EB1E6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spcBef>
                <a:spcPts val="1000"/>
              </a:spcBef>
              <a:defRPr/>
            </a:lvl1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defTabSz="914400">
              <a:defRPr/>
            </a:lvl1pPr>
          </a:lstStyle>
          <a:p>
            <a:pPr>
              <a:defRPr/>
            </a:pPr>
            <a:fld id="{2A868167-48A3-421E-B2D4-A81800BED673}" type="datetimeFigureOut">
              <a:rPr lang="en-US"/>
              <a:pPr>
                <a:defRPr/>
              </a:pPr>
              <a:t>10/23/2017</a:t>
            </a:fld>
            <a:endParaRPr lang="en-US" dirty="0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defTabSz="914400"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defTabSz="914400">
              <a:defRPr/>
            </a:lvl1pPr>
          </a:lstStyle>
          <a:p>
            <a:pPr>
              <a:defRPr/>
            </a:pPr>
            <a:fld id="{BBE21684-BACA-4C19-8F0F-17801E7EE0B5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75227989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8AAA5E6-CE24-4740-B90F-F333661BCFB3}" type="datetimeFigureOut">
              <a:rPr lang="en-CA"/>
              <a:pPr>
                <a:defRPr/>
              </a:pPr>
              <a:t>2017-10-23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B0178B9-5DE3-4D01-8517-66C0EE47B439}" type="slidenum">
              <a:rPr lang="en-CA"/>
              <a:pPr>
                <a:defRPr/>
              </a:pPr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122599181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D39D19B-B89C-4E5C-9690-ECC12CB0D39E}" type="datetimeFigureOut">
              <a:rPr lang="en-CA"/>
              <a:pPr>
                <a:defRPr/>
              </a:pPr>
              <a:t>2017-10-23</a:t>
            </a:fld>
            <a:endParaRPr lang="en-CA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CA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D63E34C-B975-48B4-A041-481D7AF291C1}" type="slidenum">
              <a:rPr lang="en-CA"/>
              <a:pPr>
                <a:defRPr/>
              </a:pPr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901936880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308927E-DAF0-46B0-9053-3DBD52542E39}" type="datetimeFigureOut">
              <a:rPr lang="en-CA"/>
              <a:pPr>
                <a:defRPr/>
              </a:pPr>
              <a:t>2017-10-23</a:t>
            </a:fld>
            <a:endParaRPr lang="en-CA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CA"/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34F4B55-AF01-47A4-902A-BBEFE89B9EAA}" type="slidenum">
              <a:rPr lang="en-CA"/>
              <a:pPr>
                <a:defRPr/>
              </a:pPr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140317447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4D31746-1C62-4949-9193-1D2B84BDC4A9}" type="datetimeFigureOut">
              <a:rPr lang="en-CA"/>
              <a:pPr>
                <a:defRPr/>
              </a:pPr>
              <a:t>2017-10-23</a:t>
            </a:fld>
            <a:endParaRPr lang="en-CA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CA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0B1E88F-CF19-45DA-A253-7BB4F58DB800}" type="slidenum">
              <a:rPr lang="en-CA"/>
              <a:pPr>
                <a:defRPr/>
              </a:pPr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858940838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B6296BC-F39C-46A3-ACA0-78A128F37D37}" type="datetimeFigureOut">
              <a:rPr lang="en-CA"/>
              <a:pPr>
                <a:defRPr/>
              </a:pPr>
              <a:t>2017-10-23</a:t>
            </a:fld>
            <a:endParaRPr lang="en-CA"/>
          </a:p>
        </p:txBody>
      </p:sp>
      <p:sp>
        <p:nvSpPr>
          <p:cNvPr id="3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CA"/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6F88EE1-A709-49B1-BA11-41DCCFA8D38A}" type="slidenum">
              <a:rPr lang="en-CA"/>
              <a:pPr>
                <a:defRPr/>
              </a:pPr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93430971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28777E2-23CF-4BFB-810E-F4DADF68179A}" type="datetimeFigureOut">
              <a:rPr lang="en-CA"/>
              <a:pPr>
                <a:defRPr/>
              </a:pPr>
              <a:t>2017-10-23</a:t>
            </a:fld>
            <a:endParaRPr lang="en-CA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CA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8D8DDF1-380B-4814-9204-1232BB53BEC9}" type="slidenum">
              <a:rPr lang="en-CA"/>
              <a:pPr>
                <a:defRPr/>
              </a:pPr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84850226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CA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CF2330B-6E49-406D-BBE9-7EF0735BB6F2}" type="datetimeFigureOut">
              <a:rPr lang="en-CA"/>
              <a:pPr>
                <a:defRPr/>
              </a:pPr>
              <a:t>2017-10-23</a:t>
            </a:fld>
            <a:endParaRPr lang="en-CA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CA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140CD36-C198-466D-8B7D-644D4E6CF8E2}" type="slidenum">
              <a:rPr lang="en-CA"/>
              <a:pPr>
                <a:defRPr/>
              </a:pPr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559841265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06FE00E-22C7-4ABA-8984-94710CD55EC4}" type="datetimeFigureOut">
              <a:rPr lang="en-CA"/>
              <a:pPr>
                <a:defRPr/>
              </a:pPr>
              <a:t>2017-10-23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B2C9860-2B3B-4EB2-B7A6-5957C5045DC7}" type="slidenum">
              <a:rPr lang="en-CA"/>
              <a:pPr>
                <a:defRPr/>
              </a:pPr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484902781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6090782-96AB-445F-825D-3E1E778A4222}" type="datetimeFigureOut">
              <a:rPr lang="en-CA"/>
              <a:pPr>
                <a:defRPr/>
              </a:pPr>
              <a:t>2017-10-23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53566BE-F1FD-489E-B849-0B03741DF93A}" type="slidenum">
              <a:rPr lang="en-CA"/>
              <a:pPr>
                <a:defRPr/>
              </a:pPr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249583266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381428605"/>
      </p:ext>
    </p:extLst>
  </p:cSld>
  <p:clrMapOvr>
    <a:masterClrMapping/>
  </p:clrMapOvr>
  <p:transition spd="med" advClick="0"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ctrTitle"/>
          </p:nvPr>
        </p:nvSpPr>
        <p:spPr>
          <a:xfrm>
            <a:off x="640899" y="4464028"/>
            <a:ext cx="6858000" cy="1194650"/>
          </a:xfrm>
        </p:spPr>
        <p:txBody>
          <a:bodyPr wrap="none" anchor="t">
            <a:normAutofit/>
          </a:bodyPr>
          <a:lstStyle>
            <a:lvl1pPr algn="l">
              <a:defRPr sz="7200" b="0" spc="-225">
                <a:gradFill flip="none" rotWithShape="1">
                  <a:gsLst>
                    <a:gs pos="32000">
                      <a:schemeClr val="tx1">
                        <a:lumMod val="89000"/>
                      </a:schemeClr>
                    </a:gs>
                    <a:gs pos="0">
                      <a:schemeClr val="bg1">
                        <a:lumMod val="47000"/>
                        <a:lumOff val="53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8100000" scaled="1"/>
                  <a:tileRect/>
                </a:gradFill>
                <a:effectLst>
                  <a:outerShdw blurRad="469900" dist="342900" dir="5400000" sy="-20000" rotWithShape="0">
                    <a:prstClr val="black">
                      <a:alpha val="66000"/>
                    </a:prstClr>
                  </a:outerShdw>
                </a:effectLst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Subtitle 2"/>
          <p:cNvSpPr>
            <a:spLocks noGrp="1"/>
          </p:cNvSpPr>
          <p:nvPr>
            <p:ph type="subTitle" idx="1"/>
          </p:nvPr>
        </p:nvSpPr>
        <p:spPr>
          <a:xfrm>
            <a:off x="640899" y="3829878"/>
            <a:ext cx="6858000" cy="617822"/>
          </a:xfrm>
        </p:spPr>
        <p:txBody>
          <a:bodyPr anchor="b">
            <a:normAutofit/>
          </a:bodyPr>
          <a:lstStyle>
            <a:lvl1pPr marL="0" indent="0" algn="l">
              <a:buNone/>
              <a:defRPr sz="2400" b="0">
                <a:gradFill flip="none" rotWithShape="1"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  <a:tileRect/>
                </a:gradFill>
                <a:latin typeface="+mj-lt"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defTabSz="914400">
              <a:defRPr/>
            </a:lvl1pPr>
          </a:lstStyle>
          <a:p>
            <a:pPr>
              <a:defRPr/>
            </a:pPr>
            <a:fld id="{034163AA-FBE8-4A47-B6DD-8B121D561720}" type="datetimeFigureOut">
              <a:rPr lang="en-US"/>
              <a:pPr>
                <a:defRPr/>
              </a:pPr>
              <a:t>10/23/2017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defTabSz="914400"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defTabSz="914400">
              <a:defRPr/>
            </a:lvl1pPr>
          </a:lstStyle>
          <a:p>
            <a:pPr>
              <a:defRPr/>
            </a:pPr>
            <a:fld id="{8FDE89AA-F66E-4BE5-BD93-7305A0A83D8D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66024471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CA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defRPr>
                <a:latin typeface="Calibri" pitchFamily="34" charset="0"/>
                <a:cs typeface="Arial" charset="0"/>
              </a:defRPr>
            </a:lvl1pPr>
          </a:lstStyle>
          <a:p>
            <a:pPr>
              <a:defRPr/>
            </a:pPr>
            <a:fld id="{1ED86E38-7167-493C-ADBA-4EC17DADF821}" type="datetimeFigureOut">
              <a:rPr lang="en-CA"/>
              <a:pPr>
                <a:defRPr/>
              </a:pPr>
              <a:t>2017-10-23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defRPr>
                <a:latin typeface="Calibri" pitchFamily="34" charset="0"/>
                <a:cs typeface="Arial" charset="0"/>
              </a:defRPr>
            </a:lvl1pPr>
          </a:lstStyle>
          <a:p>
            <a:pPr>
              <a:defRPr/>
            </a:pPr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defRPr>
                <a:latin typeface="Calibri" pitchFamily="34" charset="0"/>
                <a:cs typeface="Arial" charset="0"/>
              </a:defRPr>
            </a:lvl1pPr>
          </a:lstStyle>
          <a:p>
            <a:pPr>
              <a:defRPr/>
            </a:pPr>
            <a:fld id="{DAD0750D-6116-4983-80DB-928708E44AB3}" type="slidenum">
              <a:rPr lang="en-CA"/>
              <a:pPr>
                <a:defRPr/>
              </a:pPr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663388622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defRPr>
                <a:latin typeface="Calibri" pitchFamily="34" charset="0"/>
                <a:cs typeface="Arial" charset="0"/>
              </a:defRPr>
            </a:lvl1pPr>
          </a:lstStyle>
          <a:p>
            <a:pPr>
              <a:defRPr/>
            </a:pPr>
            <a:fld id="{78F323BD-0FCF-484A-9A45-896D22DC1B2A}" type="datetimeFigureOut">
              <a:rPr lang="en-CA"/>
              <a:pPr>
                <a:defRPr/>
              </a:pPr>
              <a:t>2017-10-23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defRPr>
                <a:latin typeface="Calibri" pitchFamily="34" charset="0"/>
                <a:cs typeface="Arial" charset="0"/>
              </a:defRPr>
            </a:lvl1pPr>
          </a:lstStyle>
          <a:p>
            <a:pPr>
              <a:defRPr/>
            </a:pPr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defRPr>
                <a:latin typeface="Calibri" pitchFamily="34" charset="0"/>
                <a:cs typeface="Arial" charset="0"/>
              </a:defRPr>
            </a:lvl1pPr>
          </a:lstStyle>
          <a:p>
            <a:pPr>
              <a:defRPr/>
            </a:pPr>
            <a:fld id="{F991BFAA-50B6-4EEF-98C0-FD8FA0DBC360}" type="slidenum">
              <a:rPr lang="en-CA"/>
              <a:pPr>
                <a:defRPr/>
              </a:pPr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337897069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defRPr>
                <a:latin typeface="Calibri" pitchFamily="34" charset="0"/>
                <a:cs typeface="Arial" charset="0"/>
              </a:defRPr>
            </a:lvl1pPr>
          </a:lstStyle>
          <a:p>
            <a:pPr>
              <a:defRPr/>
            </a:pPr>
            <a:fld id="{AB65B50F-A3DD-45A3-8963-2A2A6A6B6CA0}" type="datetimeFigureOut">
              <a:rPr lang="en-CA"/>
              <a:pPr>
                <a:defRPr/>
              </a:pPr>
              <a:t>2017-10-23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defRPr>
                <a:latin typeface="Calibri" pitchFamily="34" charset="0"/>
                <a:cs typeface="Arial" charset="0"/>
              </a:defRPr>
            </a:lvl1pPr>
          </a:lstStyle>
          <a:p>
            <a:pPr>
              <a:defRPr/>
            </a:pPr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defRPr>
                <a:latin typeface="Calibri" pitchFamily="34" charset="0"/>
                <a:cs typeface="Arial" charset="0"/>
              </a:defRPr>
            </a:lvl1pPr>
          </a:lstStyle>
          <a:p>
            <a:pPr>
              <a:defRPr/>
            </a:pPr>
            <a:fld id="{40C96914-3C32-47F2-B173-F8D2BDE32E02}" type="slidenum">
              <a:rPr lang="en-CA"/>
              <a:pPr>
                <a:defRPr/>
              </a:pPr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921064548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defRPr>
                <a:latin typeface="Calibri" pitchFamily="34" charset="0"/>
                <a:cs typeface="Arial" charset="0"/>
              </a:defRPr>
            </a:lvl1pPr>
          </a:lstStyle>
          <a:p>
            <a:pPr>
              <a:defRPr/>
            </a:pPr>
            <a:fld id="{788515D6-C82E-4815-AD8F-33770C5175BA}" type="datetimeFigureOut">
              <a:rPr lang="en-CA"/>
              <a:pPr>
                <a:defRPr/>
              </a:pPr>
              <a:t>2017-10-23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defRPr>
                <a:latin typeface="Calibri" pitchFamily="34" charset="0"/>
                <a:cs typeface="Arial" charset="0"/>
              </a:defRPr>
            </a:lvl1pPr>
          </a:lstStyle>
          <a:p>
            <a:pPr>
              <a:defRPr/>
            </a:pPr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defRPr>
                <a:latin typeface="Calibri" pitchFamily="34" charset="0"/>
                <a:cs typeface="Arial" charset="0"/>
              </a:defRPr>
            </a:lvl1pPr>
          </a:lstStyle>
          <a:p>
            <a:pPr>
              <a:defRPr/>
            </a:pPr>
            <a:fld id="{09CC2279-697B-4572-9C71-E069D278DC19}" type="slidenum">
              <a:rPr lang="en-CA"/>
              <a:pPr>
                <a:defRPr/>
              </a:pPr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294358241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defRPr>
                <a:latin typeface="Calibri" pitchFamily="34" charset="0"/>
                <a:cs typeface="Arial" charset="0"/>
              </a:defRPr>
            </a:lvl1pPr>
          </a:lstStyle>
          <a:p>
            <a:pPr>
              <a:defRPr/>
            </a:pPr>
            <a:fld id="{9D2F94D3-1659-4321-9DFE-63ECD0A118A2}" type="datetimeFigureOut">
              <a:rPr lang="en-CA"/>
              <a:pPr>
                <a:defRPr/>
              </a:pPr>
              <a:t>2017-10-23</a:t>
            </a:fld>
            <a:endParaRPr lang="en-CA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defRPr>
                <a:latin typeface="Calibri" pitchFamily="34" charset="0"/>
                <a:cs typeface="Arial" charset="0"/>
              </a:defRPr>
            </a:lvl1pPr>
          </a:lstStyle>
          <a:p>
            <a:pPr>
              <a:defRPr/>
            </a:pPr>
            <a:endParaRPr lang="en-C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defRPr>
                <a:latin typeface="Calibri" pitchFamily="34" charset="0"/>
                <a:cs typeface="Arial" charset="0"/>
              </a:defRPr>
            </a:lvl1pPr>
          </a:lstStyle>
          <a:p>
            <a:pPr>
              <a:defRPr/>
            </a:pPr>
            <a:fld id="{47CAE730-3BB6-4D78-9392-74C3936060AC}" type="slidenum">
              <a:rPr lang="en-CA"/>
              <a:pPr>
                <a:defRPr/>
              </a:pPr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1565963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defRPr>
                <a:latin typeface="Calibri" pitchFamily="34" charset="0"/>
                <a:cs typeface="Arial" charset="0"/>
              </a:defRPr>
            </a:lvl1pPr>
          </a:lstStyle>
          <a:p>
            <a:pPr>
              <a:defRPr/>
            </a:pPr>
            <a:fld id="{4640B473-6C80-4D76-8324-2F0F63635F4F}" type="datetimeFigureOut">
              <a:rPr lang="en-CA"/>
              <a:pPr>
                <a:defRPr/>
              </a:pPr>
              <a:t>2017-10-23</a:t>
            </a:fld>
            <a:endParaRPr lang="en-CA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defRPr>
                <a:latin typeface="Calibri" pitchFamily="34" charset="0"/>
                <a:cs typeface="Arial" charset="0"/>
              </a:defRPr>
            </a:lvl1pPr>
          </a:lstStyle>
          <a:p>
            <a:pPr>
              <a:defRPr/>
            </a:pPr>
            <a:endParaRPr lang="en-CA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defRPr>
                <a:latin typeface="Calibri" pitchFamily="34" charset="0"/>
                <a:cs typeface="Arial" charset="0"/>
              </a:defRPr>
            </a:lvl1pPr>
          </a:lstStyle>
          <a:p>
            <a:pPr>
              <a:defRPr/>
            </a:pPr>
            <a:fld id="{3CAC6D12-AA43-4FBE-8AA1-32E45231FAD2}" type="slidenum">
              <a:rPr lang="en-CA"/>
              <a:pPr>
                <a:defRPr/>
              </a:pPr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545364779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defRPr>
                <a:latin typeface="Calibri" pitchFamily="34" charset="0"/>
                <a:cs typeface="Arial" charset="0"/>
              </a:defRPr>
            </a:lvl1pPr>
          </a:lstStyle>
          <a:p>
            <a:pPr>
              <a:defRPr/>
            </a:pPr>
            <a:fld id="{20381799-B724-4933-BFF5-EA119580ACA9}" type="datetimeFigureOut">
              <a:rPr lang="en-CA"/>
              <a:pPr>
                <a:defRPr/>
              </a:pPr>
              <a:t>2017-10-23</a:t>
            </a:fld>
            <a:endParaRPr lang="en-CA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defRPr>
                <a:latin typeface="Calibri" pitchFamily="34" charset="0"/>
                <a:cs typeface="Arial" charset="0"/>
              </a:defRPr>
            </a:lvl1pPr>
          </a:lstStyle>
          <a:p>
            <a:pPr>
              <a:defRPr/>
            </a:pPr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defRPr>
                <a:latin typeface="Calibri" pitchFamily="34" charset="0"/>
                <a:cs typeface="Arial" charset="0"/>
              </a:defRPr>
            </a:lvl1pPr>
          </a:lstStyle>
          <a:p>
            <a:pPr>
              <a:defRPr/>
            </a:pPr>
            <a:fld id="{1B2DD999-3C08-44A8-99DD-85D91CCA1E56}" type="slidenum">
              <a:rPr lang="en-CA"/>
              <a:pPr>
                <a:defRPr/>
              </a:pPr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63058252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defRPr>
                <a:latin typeface="Calibri" pitchFamily="34" charset="0"/>
                <a:cs typeface="Arial" charset="0"/>
              </a:defRPr>
            </a:lvl1pPr>
          </a:lstStyle>
          <a:p>
            <a:pPr>
              <a:defRPr/>
            </a:pPr>
            <a:fld id="{45D79074-B9B4-4D08-9421-0BF53205D20A}" type="datetimeFigureOut">
              <a:rPr lang="en-CA"/>
              <a:pPr>
                <a:defRPr/>
              </a:pPr>
              <a:t>2017-10-23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defRPr>
                <a:latin typeface="Calibri" pitchFamily="34" charset="0"/>
                <a:cs typeface="Arial" charset="0"/>
              </a:defRPr>
            </a:lvl1pPr>
          </a:lstStyle>
          <a:p>
            <a:pPr>
              <a:defRPr/>
            </a:pPr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defRPr>
                <a:latin typeface="Calibri" pitchFamily="34" charset="0"/>
                <a:cs typeface="Arial" charset="0"/>
              </a:defRPr>
            </a:lvl1pPr>
          </a:lstStyle>
          <a:p>
            <a:pPr>
              <a:defRPr/>
            </a:pPr>
            <a:fld id="{0CC8E678-86D0-4822-9F26-63DFCECE3AAE}" type="slidenum">
              <a:rPr lang="en-CA"/>
              <a:pPr>
                <a:defRPr/>
              </a:pPr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427494713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CA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defRPr>
                <a:latin typeface="Calibri" pitchFamily="34" charset="0"/>
                <a:cs typeface="Arial" charset="0"/>
              </a:defRPr>
            </a:lvl1pPr>
          </a:lstStyle>
          <a:p>
            <a:pPr>
              <a:defRPr/>
            </a:pPr>
            <a:fld id="{88DA7105-A9C8-4478-98A0-EAE7137B6317}" type="datetimeFigureOut">
              <a:rPr lang="en-CA"/>
              <a:pPr>
                <a:defRPr/>
              </a:pPr>
              <a:t>2017-10-23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defRPr>
                <a:latin typeface="Calibri" pitchFamily="34" charset="0"/>
                <a:cs typeface="Arial" charset="0"/>
              </a:defRPr>
            </a:lvl1pPr>
          </a:lstStyle>
          <a:p>
            <a:pPr>
              <a:defRPr/>
            </a:pPr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defRPr>
                <a:latin typeface="Calibri" pitchFamily="34" charset="0"/>
                <a:cs typeface="Arial" charset="0"/>
              </a:defRPr>
            </a:lvl1pPr>
          </a:lstStyle>
          <a:p>
            <a:pPr>
              <a:defRPr/>
            </a:pPr>
            <a:fld id="{C4943F37-968F-4E4C-8BE4-B67ECC1962B3}" type="slidenum">
              <a:rPr lang="en-CA"/>
              <a:pPr>
                <a:defRPr/>
              </a:pPr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1198978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defRPr>
                <a:latin typeface="Calibri" pitchFamily="34" charset="0"/>
                <a:cs typeface="Arial" charset="0"/>
              </a:defRPr>
            </a:lvl1pPr>
          </a:lstStyle>
          <a:p>
            <a:pPr>
              <a:defRPr/>
            </a:pPr>
            <a:fld id="{7944378F-17A7-4D27-B59D-9D1B57B53A56}" type="datetimeFigureOut">
              <a:rPr lang="en-CA"/>
              <a:pPr>
                <a:defRPr/>
              </a:pPr>
              <a:t>2017-10-23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defRPr>
                <a:latin typeface="Calibri" pitchFamily="34" charset="0"/>
                <a:cs typeface="Arial" charset="0"/>
              </a:defRPr>
            </a:lvl1pPr>
          </a:lstStyle>
          <a:p>
            <a:pPr>
              <a:defRPr/>
            </a:pPr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defRPr>
                <a:latin typeface="Calibri" pitchFamily="34" charset="0"/>
                <a:cs typeface="Arial" charset="0"/>
              </a:defRPr>
            </a:lvl1pPr>
          </a:lstStyle>
          <a:p>
            <a:pPr>
              <a:defRPr/>
            </a:pPr>
            <a:fld id="{1EEC409F-1022-47CD-AB8D-0187072B393A}" type="slidenum">
              <a:rPr lang="en-CA"/>
              <a:pPr>
                <a:defRPr/>
              </a:pPr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6881437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40000" y="1825625"/>
            <a:ext cx="3768912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39880" y="1825625"/>
            <a:ext cx="377547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defTabSz="914400">
              <a:defRPr/>
            </a:lvl1pPr>
          </a:lstStyle>
          <a:p>
            <a:pPr>
              <a:defRPr/>
            </a:pPr>
            <a:fld id="{C03A7E79-1531-4D99-AE8A-9C18CEBE7A96}" type="datetimeFigureOut">
              <a:rPr lang="en-US"/>
              <a:pPr>
                <a:defRPr/>
              </a:pPr>
              <a:t>10/23/2017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defTabSz="914400"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defTabSz="914400">
              <a:defRPr/>
            </a:lvl1pPr>
          </a:lstStyle>
          <a:p>
            <a:pPr>
              <a:defRPr/>
            </a:pPr>
            <a:fld id="{6E30F8A7-12EF-4996-B63E-FC2CBA10A244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16527531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defRPr>
                <a:latin typeface="Calibri" pitchFamily="34" charset="0"/>
                <a:cs typeface="Arial" charset="0"/>
              </a:defRPr>
            </a:lvl1pPr>
          </a:lstStyle>
          <a:p>
            <a:pPr>
              <a:defRPr/>
            </a:pPr>
            <a:fld id="{6786A160-DA8C-4D51-AF64-75F2145100EA}" type="datetimeFigureOut">
              <a:rPr lang="en-CA"/>
              <a:pPr>
                <a:defRPr/>
              </a:pPr>
              <a:t>2017-10-23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defRPr>
                <a:latin typeface="Calibri" pitchFamily="34" charset="0"/>
                <a:cs typeface="Arial" charset="0"/>
              </a:defRPr>
            </a:lvl1pPr>
          </a:lstStyle>
          <a:p>
            <a:pPr>
              <a:defRPr/>
            </a:pPr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defRPr>
                <a:latin typeface="Calibri" pitchFamily="34" charset="0"/>
                <a:cs typeface="Arial" charset="0"/>
              </a:defRPr>
            </a:lvl1pPr>
          </a:lstStyle>
          <a:p>
            <a:pPr>
              <a:defRPr/>
            </a:pPr>
            <a:fld id="{9256E952-19DD-4725-8031-A0DA3156CDF9}" type="slidenum">
              <a:rPr lang="en-CA"/>
              <a:pPr>
                <a:defRPr/>
              </a:pPr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767354281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641282095"/>
      </p:ext>
    </p:extLst>
  </p:cSld>
  <p:clrMapOvr>
    <a:masterClrMapping/>
  </p:clrMapOvr>
  <p:transition spd="med" advClick="0"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40000" y="1681163"/>
            <a:ext cx="3768912" cy="823912"/>
          </a:xfrm>
        </p:spPr>
        <p:txBody>
          <a:bodyPr anchor="b">
            <a:normAutofit/>
          </a:bodyPr>
          <a:lstStyle>
            <a:lvl1pPr marL="0" indent="0">
              <a:buNone/>
              <a:defRPr sz="20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40000" y="2505075"/>
            <a:ext cx="3768912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739880" y="1681163"/>
            <a:ext cx="3776661" cy="823912"/>
          </a:xfrm>
        </p:spPr>
        <p:txBody>
          <a:bodyPr rtlCol="0" anchor="b">
            <a:normAutofit/>
          </a:bodyPr>
          <a:lstStyle>
            <a:lvl1pPr>
              <a:buNone/>
              <a:defRPr lang="en-US" sz="20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739880" y="2505075"/>
            <a:ext cx="3776661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defTabSz="914400">
              <a:defRPr/>
            </a:lvl1pPr>
          </a:lstStyle>
          <a:p>
            <a:pPr>
              <a:defRPr/>
            </a:pPr>
            <a:fld id="{0EAE1FBE-D8B5-458D-8B24-3BB63D9BBA60}" type="datetimeFigureOut">
              <a:rPr lang="en-US"/>
              <a:pPr>
                <a:defRPr/>
              </a:pPr>
              <a:t>10/23/2017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defTabSz="914400"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defTabSz="914400">
              <a:defRPr/>
            </a:lvl1pPr>
          </a:lstStyle>
          <a:p>
            <a:pPr>
              <a:defRPr/>
            </a:pPr>
            <a:fld id="{D41D4209-A9EB-46C7-A1E3-A71828727016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391226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defTabSz="914400">
              <a:defRPr/>
            </a:lvl1pPr>
          </a:lstStyle>
          <a:p>
            <a:pPr>
              <a:defRPr/>
            </a:pPr>
            <a:fld id="{C4A50EAF-5944-4C3C-AFFB-98977D65E81E}" type="datetimeFigureOut">
              <a:rPr lang="en-US"/>
              <a:pPr>
                <a:defRPr/>
              </a:pPr>
              <a:t>10/23/2017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defTabSz="914400"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defTabSz="914400">
              <a:defRPr/>
            </a:lvl1pPr>
          </a:lstStyle>
          <a:p>
            <a:pPr>
              <a:defRPr/>
            </a:pPr>
            <a:fld id="{DFA9249C-54CD-4D10-BBC6-4F439BA110E4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791188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defTabSz="914400">
              <a:defRPr/>
            </a:lvl1pPr>
          </a:lstStyle>
          <a:p>
            <a:pPr>
              <a:defRPr/>
            </a:pPr>
            <a:fld id="{A6F7498E-4E8F-4CB4-AD51-B8CEF7A7B0E2}" type="datetimeFigureOut">
              <a:rPr lang="en-US"/>
              <a:pPr>
                <a:defRPr/>
              </a:pPr>
              <a:t>10/23/2017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defTabSz="914400"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defTabSz="914400">
              <a:defRPr/>
            </a:lvl1pPr>
          </a:lstStyle>
          <a:p>
            <a:pPr>
              <a:defRPr/>
            </a:pPr>
            <a:fld id="{CDBF9223-F2D6-4A69-A73D-89EB1C409CB9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386965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0000" y="2057400"/>
            <a:ext cx="2739019" cy="3811588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1"/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defTabSz="914400">
              <a:defRPr/>
            </a:lvl1pPr>
          </a:lstStyle>
          <a:p>
            <a:pPr>
              <a:defRPr/>
            </a:pPr>
            <a:fld id="{13996D02-A061-44D8-BC9C-8E0CBFCF2888}" type="datetimeFigureOut">
              <a:rPr lang="en-US"/>
              <a:pPr>
                <a:defRPr/>
              </a:pPr>
              <a:t>10/23/2017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defTabSz="914400"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defTabSz="914400">
              <a:defRPr/>
            </a:lvl1pPr>
          </a:lstStyle>
          <a:p>
            <a:pPr>
              <a:defRPr/>
            </a:pPr>
            <a:fld id="{2754FEFD-1935-4978-8353-95607D985826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243839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rtlCol="0">
            <a:normAutofit/>
          </a:bodyPr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0000" y="2057400"/>
            <a:ext cx="2739019" cy="3811588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1"/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defTabSz="914400">
              <a:defRPr/>
            </a:lvl1pPr>
          </a:lstStyle>
          <a:p>
            <a:pPr>
              <a:defRPr/>
            </a:pPr>
            <a:fld id="{E4E0D5E7-DE46-4680-9B8B-1E607C992D01}" type="datetimeFigureOut">
              <a:rPr lang="en-US"/>
              <a:pPr>
                <a:defRPr/>
              </a:pPr>
              <a:t>10/23/2017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defTabSz="914400"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defTabSz="914400">
              <a:defRPr/>
            </a:lvl1pPr>
          </a:lstStyle>
          <a:p>
            <a:pPr>
              <a:defRPr/>
            </a:pPr>
            <a:fld id="{15F5430B-858E-4BD9-B3B6-88FFC6474F62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124395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5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20.xml"/><Relationship Id="rId7" Type="http://schemas.openxmlformats.org/officeDocument/2006/relationships/slideLayout" Target="../slideLayouts/slideLayout24.xml"/><Relationship Id="rId12" Type="http://schemas.openxmlformats.org/officeDocument/2006/relationships/slideLayout" Target="../slideLayouts/slideLayout29.xml"/><Relationship Id="rId2" Type="http://schemas.openxmlformats.org/officeDocument/2006/relationships/slideLayout" Target="../slideLayouts/slideLayout19.xml"/><Relationship Id="rId1" Type="http://schemas.openxmlformats.org/officeDocument/2006/relationships/slideLayout" Target="../slideLayouts/slideLayout18.xml"/><Relationship Id="rId6" Type="http://schemas.openxmlformats.org/officeDocument/2006/relationships/slideLayout" Target="../slideLayouts/slideLayout23.xml"/><Relationship Id="rId11" Type="http://schemas.openxmlformats.org/officeDocument/2006/relationships/slideLayout" Target="../slideLayouts/slideLayout28.xml"/><Relationship Id="rId5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7.xml"/><Relationship Id="rId4" Type="http://schemas.openxmlformats.org/officeDocument/2006/relationships/slideLayout" Target="../slideLayouts/slideLayout21.xml"/><Relationship Id="rId9" Type="http://schemas.openxmlformats.org/officeDocument/2006/relationships/slideLayout" Target="../slideLayouts/slideLayout26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7.xml"/><Relationship Id="rId13" Type="http://schemas.openxmlformats.org/officeDocument/2006/relationships/theme" Target="../theme/theme3.xml"/><Relationship Id="rId3" Type="http://schemas.openxmlformats.org/officeDocument/2006/relationships/slideLayout" Target="../slideLayouts/slideLayout32.xml"/><Relationship Id="rId7" Type="http://schemas.openxmlformats.org/officeDocument/2006/relationships/slideLayout" Target="../slideLayouts/slideLayout36.xml"/><Relationship Id="rId12" Type="http://schemas.openxmlformats.org/officeDocument/2006/relationships/slideLayout" Target="../slideLayouts/slideLayout41.xml"/><Relationship Id="rId2" Type="http://schemas.openxmlformats.org/officeDocument/2006/relationships/slideLayout" Target="../slideLayouts/slideLayout31.xml"/><Relationship Id="rId1" Type="http://schemas.openxmlformats.org/officeDocument/2006/relationships/slideLayout" Target="../slideLayouts/slideLayout30.xml"/><Relationship Id="rId6" Type="http://schemas.openxmlformats.org/officeDocument/2006/relationships/slideLayout" Target="../slideLayouts/slideLayout35.xml"/><Relationship Id="rId11" Type="http://schemas.openxmlformats.org/officeDocument/2006/relationships/slideLayout" Target="../slideLayouts/slideLayout40.xml"/><Relationship Id="rId5" Type="http://schemas.openxmlformats.org/officeDocument/2006/relationships/slideLayout" Target="../slideLayouts/slideLayout34.xml"/><Relationship Id="rId10" Type="http://schemas.openxmlformats.org/officeDocument/2006/relationships/slideLayout" Target="../slideLayouts/slideLayout39.xml"/><Relationship Id="rId4" Type="http://schemas.openxmlformats.org/officeDocument/2006/relationships/slideLayout" Target="../slideLayouts/slideLayout33.xml"/><Relationship Id="rId9" Type="http://schemas.openxmlformats.org/officeDocument/2006/relationships/slideLayout" Target="../slideLayouts/slideLayout3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/>
          <p:cNvSpPr>
            <a:spLocks noGrp="1"/>
          </p:cNvSpPr>
          <p:nvPr>
            <p:ph type="title"/>
          </p:nvPr>
        </p:nvSpPr>
        <p:spPr bwMode="auto">
          <a:xfrm>
            <a:off x="628650" y="365125"/>
            <a:ext cx="7886700" cy="1325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839788" y="1825625"/>
            <a:ext cx="7675562" cy="4351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defTabSz="457200" fontAlgn="auto">
              <a:spcBef>
                <a:spcPts val="0"/>
              </a:spcBef>
              <a:spcAft>
                <a:spcPts val="0"/>
              </a:spcAft>
              <a:defRPr sz="900">
                <a:gradFill flip="none" rotWithShape="1">
                  <a:gsLst>
                    <a:gs pos="28000">
                      <a:prstClr val="white">
                        <a:lumMod val="93000"/>
                      </a:prstClr>
                    </a:gs>
                    <a:gs pos="0">
                      <a:prstClr val="black">
                        <a:lumMod val="38000"/>
                        <a:lumOff val="62000"/>
                      </a:prstClr>
                    </a:gs>
                    <a:gs pos="100000">
                      <a:srgbClr val="94D7E4">
                        <a:lumMod val="0"/>
                        <a:lumOff val="100000"/>
                      </a:srgbClr>
                    </a:gs>
                  </a:gsLst>
                  <a:lin ang="5400000" scaled="1"/>
                  <a:tileRect/>
                </a:gradFill>
                <a:latin typeface="+mn-lt"/>
                <a:cs typeface="+mn-cs"/>
              </a:defRPr>
            </a:lvl1pPr>
          </a:lstStyle>
          <a:p>
            <a:pPr>
              <a:defRPr/>
            </a:pPr>
            <a:fld id="{440FB63F-B366-4B31-BF37-1BAE42D92990}" type="datetimeFigureOut">
              <a:rPr lang="en-US"/>
              <a:pPr>
                <a:defRPr/>
              </a:pPr>
              <a:t>10/23/2017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0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defTabSz="457200" fontAlgn="auto">
              <a:spcBef>
                <a:spcPts val="0"/>
              </a:spcBef>
              <a:spcAft>
                <a:spcPts val="0"/>
              </a:spcAft>
              <a:defRPr sz="900">
                <a:gradFill flip="none" rotWithShape="1">
                  <a:gsLst>
                    <a:gs pos="28000">
                      <a:prstClr val="white">
                        <a:lumMod val="93000"/>
                      </a:prstClr>
                    </a:gs>
                    <a:gs pos="0">
                      <a:prstClr val="black">
                        <a:lumMod val="38000"/>
                        <a:lumOff val="62000"/>
                      </a:prstClr>
                    </a:gs>
                    <a:gs pos="100000">
                      <a:srgbClr val="94D7E4">
                        <a:lumMod val="0"/>
                        <a:lumOff val="100000"/>
                      </a:srgbClr>
                    </a:gs>
                  </a:gsLst>
                  <a:lin ang="5400000" scaled="1"/>
                  <a:tileRect/>
                </a:gradFill>
                <a:latin typeface="+mn-lt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defTabSz="457200" fontAlgn="auto">
              <a:spcBef>
                <a:spcPts val="0"/>
              </a:spcBef>
              <a:spcAft>
                <a:spcPts val="0"/>
              </a:spcAft>
              <a:defRPr sz="900">
                <a:gradFill flip="none" rotWithShape="1">
                  <a:gsLst>
                    <a:gs pos="28000">
                      <a:prstClr val="white">
                        <a:lumMod val="93000"/>
                      </a:prstClr>
                    </a:gs>
                    <a:gs pos="0">
                      <a:prstClr val="black">
                        <a:lumMod val="38000"/>
                        <a:lumOff val="62000"/>
                      </a:prstClr>
                    </a:gs>
                    <a:gs pos="100000">
                      <a:srgbClr val="94D7E4">
                        <a:lumMod val="0"/>
                        <a:lumOff val="100000"/>
                      </a:srgbClr>
                    </a:gs>
                  </a:gsLst>
                  <a:lin ang="5400000" scaled="1"/>
                  <a:tileRect/>
                </a:gradFill>
                <a:latin typeface="+mn-lt"/>
                <a:cs typeface="+mn-cs"/>
              </a:defRPr>
            </a:lvl1pPr>
          </a:lstStyle>
          <a:p>
            <a:pPr>
              <a:defRPr/>
            </a:pPr>
            <a:fld id="{09939939-890D-4486-B9F6-CB9D2B6B055B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803" r:id="rId1"/>
    <p:sldLayoutId id="2147483804" r:id="rId2"/>
    <p:sldLayoutId id="2147483805" r:id="rId3"/>
    <p:sldLayoutId id="2147483806" r:id="rId4"/>
    <p:sldLayoutId id="2147483807" r:id="rId5"/>
    <p:sldLayoutId id="2147483808" r:id="rId6"/>
    <p:sldLayoutId id="2147483809" r:id="rId7"/>
    <p:sldLayoutId id="2147483810" r:id="rId8"/>
    <p:sldLayoutId id="2147483811" r:id="rId9"/>
    <p:sldLayoutId id="2147483812" r:id="rId10"/>
    <p:sldLayoutId id="2147483813" r:id="rId11"/>
    <p:sldLayoutId id="2147483814" r:id="rId12"/>
    <p:sldLayoutId id="2147483815" r:id="rId13"/>
    <p:sldLayoutId id="2147483816" r:id="rId14"/>
    <p:sldLayoutId id="2147483817" r:id="rId15"/>
    <p:sldLayoutId id="2147483818" r:id="rId16"/>
    <p:sldLayoutId id="2147483819" r:id="rId17"/>
  </p:sldLayoutIdLst>
  <p:hf sldNum="0" hdr="0" ftr="0" dt="0"/>
  <p:txStyles>
    <p:titleStyle>
      <a:lvl1pPr algn="l" defTabSz="685800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 kern="1200">
          <a:solidFill>
            <a:srgbClr val="36B6E7"/>
          </a:solidFill>
          <a:latin typeface="+mj-lt"/>
          <a:ea typeface="+mj-ea"/>
          <a:cs typeface="+mj-cs"/>
        </a:defRPr>
      </a:lvl1pPr>
      <a:lvl2pPr algn="l" defTabSz="685800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rgbClr val="36B6E7"/>
          </a:solidFill>
          <a:latin typeface="Corbel" pitchFamily="34" charset="0"/>
        </a:defRPr>
      </a:lvl2pPr>
      <a:lvl3pPr algn="l" defTabSz="685800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rgbClr val="36B6E7"/>
          </a:solidFill>
          <a:latin typeface="Corbel" pitchFamily="34" charset="0"/>
        </a:defRPr>
      </a:lvl3pPr>
      <a:lvl4pPr algn="l" defTabSz="685800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rgbClr val="36B6E7"/>
          </a:solidFill>
          <a:latin typeface="Corbel" pitchFamily="34" charset="0"/>
        </a:defRPr>
      </a:lvl4pPr>
      <a:lvl5pPr algn="l" defTabSz="685800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rgbClr val="36B6E7"/>
          </a:solidFill>
          <a:latin typeface="Corbel" pitchFamily="34" charset="0"/>
        </a:defRPr>
      </a:lvl5pPr>
      <a:lvl6pPr marL="457200" algn="l" defTabSz="685800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rgbClr val="36B6E7"/>
          </a:solidFill>
          <a:latin typeface="Corbel" pitchFamily="34" charset="0"/>
        </a:defRPr>
      </a:lvl6pPr>
      <a:lvl7pPr marL="914400" algn="l" defTabSz="685800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rgbClr val="36B6E7"/>
          </a:solidFill>
          <a:latin typeface="Corbel" pitchFamily="34" charset="0"/>
        </a:defRPr>
      </a:lvl7pPr>
      <a:lvl8pPr marL="1371600" algn="l" defTabSz="685800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rgbClr val="36B6E7"/>
          </a:solidFill>
          <a:latin typeface="Corbel" pitchFamily="34" charset="0"/>
        </a:defRPr>
      </a:lvl8pPr>
      <a:lvl9pPr marL="1828800" algn="l" defTabSz="685800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rgbClr val="36B6E7"/>
          </a:solidFill>
          <a:latin typeface="Corbel" pitchFamily="34" charset="0"/>
        </a:defRPr>
      </a:lvl9pPr>
    </p:titleStyle>
    <p:bodyStyle>
      <a:lvl1pPr marL="171450" indent="-171450" algn="l" defTabSz="685800" rtl="0" eaLnBrk="0" fontAlgn="base" hangingPunct="0">
        <a:lnSpc>
          <a:spcPct val="90000"/>
        </a:lnSpc>
        <a:spcBef>
          <a:spcPts val="750"/>
        </a:spcBef>
        <a:spcAft>
          <a:spcPct val="0"/>
        </a:spcAft>
        <a:buFont typeface="Arial" charset="0"/>
        <a:buChar char="•"/>
        <a:defRPr sz="2400" kern="1200">
          <a:solidFill>
            <a:srgbClr val="126D96"/>
          </a:solidFill>
          <a:latin typeface="+mn-lt"/>
          <a:ea typeface="+mn-ea"/>
          <a:cs typeface="+mn-cs"/>
        </a:defRPr>
      </a:lvl1pPr>
      <a:lvl2pPr marL="514350" indent="-171450" algn="l" defTabSz="685800" rtl="0" eaLnBrk="0" fontAlgn="base" hangingPunct="0">
        <a:lnSpc>
          <a:spcPct val="90000"/>
        </a:lnSpc>
        <a:spcBef>
          <a:spcPts val="375"/>
        </a:spcBef>
        <a:spcAft>
          <a:spcPct val="0"/>
        </a:spcAft>
        <a:buFont typeface="Arial" charset="0"/>
        <a:buChar char="•"/>
        <a:defRPr sz="2000" kern="1200">
          <a:solidFill>
            <a:srgbClr val="126D96"/>
          </a:solidFill>
          <a:latin typeface="+mn-lt"/>
          <a:ea typeface="+mn-ea"/>
          <a:cs typeface="+mn-cs"/>
        </a:defRPr>
      </a:lvl2pPr>
      <a:lvl3pPr marL="857250" indent="-171450" algn="l" defTabSz="685800" rtl="0" eaLnBrk="0" fontAlgn="base" hangingPunct="0">
        <a:lnSpc>
          <a:spcPct val="90000"/>
        </a:lnSpc>
        <a:spcBef>
          <a:spcPts val="375"/>
        </a:spcBef>
        <a:spcAft>
          <a:spcPct val="0"/>
        </a:spcAft>
        <a:buFont typeface="Arial" charset="0"/>
        <a:buChar char="•"/>
        <a:defRPr sz="1600" kern="1200">
          <a:solidFill>
            <a:srgbClr val="126D96"/>
          </a:solidFill>
          <a:latin typeface="+mn-lt"/>
          <a:ea typeface="+mn-ea"/>
          <a:cs typeface="+mn-cs"/>
        </a:defRPr>
      </a:lvl3pPr>
      <a:lvl4pPr marL="1200150" indent="-171450" algn="l" defTabSz="685800" rtl="0" eaLnBrk="0" fontAlgn="base" hangingPunct="0">
        <a:lnSpc>
          <a:spcPct val="90000"/>
        </a:lnSpc>
        <a:spcBef>
          <a:spcPts val="375"/>
        </a:spcBef>
        <a:spcAft>
          <a:spcPct val="0"/>
        </a:spcAft>
        <a:buFont typeface="Arial" charset="0"/>
        <a:buChar char="•"/>
        <a:defRPr sz="1400" kern="1200">
          <a:solidFill>
            <a:srgbClr val="126D96"/>
          </a:solidFill>
          <a:latin typeface="+mn-lt"/>
          <a:ea typeface="+mn-ea"/>
          <a:cs typeface="+mn-cs"/>
        </a:defRPr>
      </a:lvl4pPr>
      <a:lvl5pPr marL="1543050" indent="-171450" algn="l" defTabSz="685800" rtl="0" eaLnBrk="0" fontAlgn="base" hangingPunct="0">
        <a:lnSpc>
          <a:spcPct val="90000"/>
        </a:lnSpc>
        <a:spcBef>
          <a:spcPts val="375"/>
        </a:spcBef>
        <a:spcAft>
          <a:spcPct val="0"/>
        </a:spcAft>
        <a:buFont typeface="Arial" charset="0"/>
        <a:buChar char="•"/>
        <a:defRPr sz="1400" kern="1200">
          <a:solidFill>
            <a:srgbClr val="126D96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Title Placeholder 1"/>
          <p:cNvSpPr>
            <a:spLocks noGrp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  <a:endParaRPr lang="en-CA" altLang="en-US"/>
          </a:p>
        </p:txBody>
      </p:sp>
      <p:sp>
        <p:nvSpPr>
          <p:cNvPr id="2051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  <a:endParaRPr lang="en-CA" alt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solidFill>
                  <a:prstClr val="black">
                    <a:tint val="75000"/>
                  </a:prstClr>
                </a:solidFill>
                <a:latin typeface="+mn-lt"/>
                <a:cs typeface="+mn-cs"/>
              </a:defRPr>
            </a:lvl1pPr>
          </a:lstStyle>
          <a:p>
            <a:pPr>
              <a:defRPr/>
            </a:pPr>
            <a:fld id="{C1A48AAB-1F33-4AD9-A3B4-5D2C3B400821}" type="datetimeFigureOut">
              <a:rPr lang="en-CA"/>
              <a:pPr>
                <a:defRPr/>
              </a:pPr>
              <a:t>2017-10-23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fontAlgn="auto">
              <a:spcBef>
                <a:spcPts val="0"/>
              </a:spcBef>
              <a:spcAft>
                <a:spcPts val="0"/>
              </a:spcAft>
              <a:defRPr sz="1200">
                <a:solidFill>
                  <a:prstClr val="black">
                    <a:tint val="75000"/>
                  </a:prstClr>
                </a:solidFill>
                <a:latin typeface="+mn-lt"/>
                <a:cs typeface="+mn-cs"/>
              </a:defRPr>
            </a:lvl1pPr>
          </a:lstStyle>
          <a:p>
            <a:pPr>
              <a:defRPr/>
            </a:pPr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solidFill>
                  <a:prstClr val="black">
                    <a:tint val="75000"/>
                  </a:prstClr>
                </a:solidFill>
                <a:latin typeface="+mn-lt"/>
                <a:cs typeface="+mn-cs"/>
              </a:defRPr>
            </a:lvl1pPr>
          </a:lstStyle>
          <a:p>
            <a:pPr>
              <a:defRPr/>
            </a:pPr>
            <a:fld id="{3205EEE9-8F55-44FB-B1D3-34A78AB5CAB7}" type="slidenum">
              <a:rPr lang="en-CA"/>
              <a:pPr>
                <a:defRPr/>
              </a:pPr>
              <a:t>‹#›</a:t>
            </a:fld>
            <a:endParaRPr lang="en-CA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92" r:id="rId1"/>
    <p:sldLayoutId id="2147483793" r:id="rId2"/>
    <p:sldLayoutId id="2147483794" r:id="rId3"/>
    <p:sldLayoutId id="2147483795" r:id="rId4"/>
    <p:sldLayoutId id="2147483796" r:id="rId5"/>
    <p:sldLayoutId id="2147483797" r:id="rId6"/>
    <p:sldLayoutId id="2147483798" r:id="rId7"/>
    <p:sldLayoutId id="2147483799" r:id="rId8"/>
    <p:sldLayoutId id="2147483800" r:id="rId9"/>
    <p:sldLayoutId id="2147483801" r:id="rId10"/>
    <p:sldLayoutId id="2147483802" r:id="rId11"/>
    <p:sldLayoutId id="2147483820" r:id="rId12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Title Placeholder 1"/>
          <p:cNvSpPr>
            <a:spLocks noGrp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  <a:endParaRPr lang="en-CA" altLang="en-US"/>
          </a:p>
        </p:txBody>
      </p:sp>
      <p:sp>
        <p:nvSpPr>
          <p:cNvPr id="3075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  <a:endParaRPr lang="en-CA" alt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 smtClean="0">
                <a:solidFill>
                  <a:prstClr val="black">
                    <a:tint val="75000"/>
                  </a:prstClr>
                </a:solidFill>
                <a:latin typeface="Calibri"/>
                <a:cs typeface="+mn-cs"/>
              </a:defRPr>
            </a:lvl1pPr>
          </a:lstStyle>
          <a:p>
            <a:pPr>
              <a:defRPr/>
            </a:pPr>
            <a:fld id="{C16BCEBC-8118-47EE-8161-C8E95762A3CD}" type="datetimeFigureOut">
              <a:rPr lang="en-CA"/>
              <a:pPr>
                <a:defRPr/>
              </a:pPr>
              <a:t>2017-10-23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fontAlgn="auto">
              <a:spcBef>
                <a:spcPts val="0"/>
              </a:spcBef>
              <a:spcAft>
                <a:spcPts val="0"/>
              </a:spcAft>
              <a:defRPr sz="1200">
                <a:solidFill>
                  <a:prstClr val="black">
                    <a:tint val="75000"/>
                  </a:prstClr>
                </a:solidFill>
                <a:latin typeface="Calibri"/>
                <a:cs typeface="+mn-cs"/>
              </a:defRPr>
            </a:lvl1pPr>
          </a:lstStyle>
          <a:p>
            <a:pPr>
              <a:defRPr/>
            </a:pPr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 smtClean="0">
                <a:solidFill>
                  <a:prstClr val="black">
                    <a:tint val="75000"/>
                  </a:prstClr>
                </a:solidFill>
                <a:latin typeface="Calibri"/>
                <a:cs typeface="+mn-cs"/>
              </a:defRPr>
            </a:lvl1pPr>
          </a:lstStyle>
          <a:p>
            <a:pPr>
              <a:defRPr/>
            </a:pPr>
            <a:fld id="{4FA43D92-0AB9-43BF-A643-E53A80A9465B}" type="slidenum">
              <a:rPr lang="en-CA"/>
              <a:pPr>
                <a:defRPr/>
              </a:pPr>
              <a:t>‹#›</a:t>
            </a:fld>
            <a:endParaRPr lang="en-CA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21" r:id="rId1"/>
    <p:sldLayoutId id="2147483822" r:id="rId2"/>
    <p:sldLayoutId id="2147483823" r:id="rId3"/>
    <p:sldLayoutId id="2147483824" r:id="rId4"/>
    <p:sldLayoutId id="2147483825" r:id="rId5"/>
    <p:sldLayoutId id="2147483826" r:id="rId6"/>
    <p:sldLayoutId id="2147483827" r:id="rId7"/>
    <p:sldLayoutId id="2147483828" r:id="rId8"/>
    <p:sldLayoutId id="2147483829" r:id="rId9"/>
    <p:sldLayoutId id="2147483830" r:id="rId10"/>
    <p:sldLayoutId id="2147483831" r:id="rId11"/>
    <p:sldLayoutId id="2147483832" r:id="rId12"/>
  </p:sldLayoutIdLst>
  <p:txStyles>
    <p:titleStyle>
      <a:lvl1pPr algn="ctr" rtl="0" fontAlgn="base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2pPr>
      <a:lvl3pPr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3pPr>
      <a:lvl4pPr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4pPr>
      <a:lvl5pPr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9pPr>
    </p:titleStyle>
    <p:bodyStyle>
      <a:lvl1pPr marL="342900" indent="-342900" algn="l" rtl="0" fontAlgn="base">
        <a:spcBef>
          <a:spcPct val="20000"/>
        </a:spcBef>
        <a:spcAft>
          <a:spcPct val="0"/>
        </a:spcAft>
        <a:buFont typeface="Arial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fontAlgn="base">
        <a:spcBef>
          <a:spcPct val="20000"/>
        </a:spcBef>
        <a:spcAft>
          <a:spcPct val="0"/>
        </a:spcAft>
        <a:buFont typeface="Arial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fontAlgn="base">
        <a:spcBef>
          <a:spcPct val="20000"/>
        </a:spcBef>
        <a:spcAft>
          <a:spcPct val="0"/>
        </a:spcAft>
        <a:buFont typeface="Arial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fontAlgn="base">
        <a:spcBef>
          <a:spcPct val="20000"/>
        </a:spcBef>
        <a:spcAft>
          <a:spcPct val="0"/>
        </a:spcAft>
        <a:buFont typeface="Arial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fontAlgn="base">
        <a:spcBef>
          <a:spcPct val="20000"/>
        </a:spcBef>
        <a:spcAft>
          <a:spcPct val="0"/>
        </a:spcAft>
        <a:buFont typeface="Arial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jpg"/><Relationship Id="rId4" Type="http://schemas.openxmlformats.org/officeDocument/2006/relationships/image" Target="../media/image6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45.png"/><Relationship Id="rId3" Type="http://schemas.openxmlformats.org/officeDocument/2006/relationships/image" Target="../media/image2.png"/><Relationship Id="rId7" Type="http://schemas.openxmlformats.org/officeDocument/2006/relationships/image" Target="../media/image44.png"/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31.xml"/><Relationship Id="rId6" Type="http://schemas.openxmlformats.org/officeDocument/2006/relationships/image" Target="../media/image43.png"/><Relationship Id="rId5" Type="http://schemas.openxmlformats.org/officeDocument/2006/relationships/image" Target="../media/image42.png"/><Relationship Id="rId4" Type="http://schemas.openxmlformats.org/officeDocument/2006/relationships/image" Target="../media/image41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9.xml"/><Relationship Id="rId5" Type="http://schemas.openxmlformats.org/officeDocument/2006/relationships/image" Target="../media/image10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13" Type="http://schemas.openxmlformats.org/officeDocument/2006/relationships/image" Target="../media/image21.png"/><Relationship Id="rId18" Type="http://schemas.openxmlformats.org/officeDocument/2006/relationships/image" Target="../media/image26.png"/><Relationship Id="rId26" Type="http://schemas.openxmlformats.org/officeDocument/2006/relationships/image" Target="../media/image34.png"/><Relationship Id="rId3" Type="http://schemas.openxmlformats.org/officeDocument/2006/relationships/image" Target="../media/image2.png"/><Relationship Id="rId21" Type="http://schemas.openxmlformats.org/officeDocument/2006/relationships/image" Target="../media/image29.jpeg"/><Relationship Id="rId7" Type="http://schemas.openxmlformats.org/officeDocument/2006/relationships/image" Target="../media/image15.png"/><Relationship Id="rId12" Type="http://schemas.openxmlformats.org/officeDocument/2006/relationships/image" Target="../media/image20.jpeg"/><Relationship Id="rId17" Type="http://schemas.openxmlformats.org/officeDocument/2006/relationships/image" Target="../media/image25.png"/><Relationship Id="rId25" Type="http://schemas.openxmlformats.org/officeDocument/2006/relationships/image" Target="../media/image33.png"/><Relationship Id="rId2" Type="http://schemas.openxmlformats.org/officeDocument/2006/relationships/image" Target="../media/image11.png"/><Relationship Id="rId16" Type="http://schemas.openxmlformats.org/officeDocument/2006/relationships/image" Target="../media/image24.png"/><Relationship Id="rId20" Type="http://schemas.openxmlformats.org/officeDocument/2006/relationships/image" Target="../media/image28.png"/><Relationship Id="rId29" Type="http://schemas.openxmlformats.org/officeDocument/2006/relationships/image" Target="../media/image37.png"/><Relationship Id="rId1" Type="http://schemas.openxmlformats.org/officeDocument/2006/relationships/slideLayout" Target="../slideLayouts/slideLayout19.xml"/><Relationship Id="rId6" Type="http://schemas.openxmlformats.org/officeDocument/2006/relationships/image" Target="../media/image14.png"/><Relationship Id="rId11" Type="http://schemas.openxmlformats.org/officeDocument/2006/relationships/image" Target="../media/image19.jpeg"/><Relationship Id="rId24" Type="http://schemas.openxmlformats.org/officeDocument/2006/relationships/image" Target="../media/image32.png"/><Relationship Id="rId5" Type="http://schemas.openxmlformats.org/officeDocument/2006/relationships/image" Target="../media/image13.jpeg"/><Relationship Id="rId15" Type="http://schemas.openxmlformats.org/officeDocument/2006/relationships/image" Target="../media/image23.jpeg"/><Relationship Id="rId23" Type="http://schemas.openxmlformats.org/officeDocument/2006/relationships/image" Target="../media/image31.jpeg"/><Relationship Id="rId28" Type="http://schemas.openxmlformats.org/officeDocument/2006/relationships/image" Target="../media/image36.png"/><Relationship Id="rId10" Type="http://schemas.openxmlformats.org/officeDocument/2006/relationships/image" Target="../media/image18.jpeg"/><Relationship Id="rId19" Type="http://schemas.openxmlformats.org/officeDocument/2006/relationships/image" Target="../media/image27.png"/><Relationship Id="rId4" Type="http://schemas.openxmlformats.org/officeDocument/2006/relationships/image" Target="../media/image12.png"/><Relationship Id="rId9" Type="http://schemas.openxmlformats.org/officeDocument/2006/relationships/image" Target="../media/image17.png"/><Relationship Id="rId14" Type="http://schemas.openxmlformats.org/officeDocument/2006/relationships/image" Target="../media/image22.png"/><Relationship Id="rId22" Type="http://schemas.openxmlformats.org/officeDocument/2006/relationships/image" Target="../media/image30.png"/><Relationship Id="rId27" Type="http://schemas.openxmlformats.org/officeDocument/2006/relationships/image" Target="../media/image35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em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em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84375" y="1189038"/>
            <a:ext cx="6121400" cy="757237"/>
          </a:xfrm>
        </p:spPr>
        <p:txBody>
          <a:bodyPr rtlCol="0"/>
          <a:lstStyle/>
          <a:p>
            <a:pPr algn="l" fontAlgn="auto">
              <a:spcAft>
                <a:spcPts val="0"/>
              </a:spcAft>
              <a:buFont typeface="Arial" panose="020B0604020202020204" pitchFamily="34" charset="0"/>
              <a:buNone/>
              <a:defRPr/>
            </a:pPr>
            <a:r>
              <a:rPr lang="en-US" sz="3600" dirty="0">
                <a:solidFill>
                  <a:srgbClr val="27AFE5"/>
                </a:solidFill>
              </a:rPr>
              <a:t>Data-Limited Fisheries Toolkit 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5650" y="1189038"/>
            <a:ext cx="1000125" cy="942975"/>
          </a:xfrm>
          <a:prstGeom prst="rect">
            <a:avLst/>
          </a:prstGeom>
          <a:effectLst>
            <a:outerShdw blurRad="546100" dist="660400" dir="5400000" sx="86000" sy="86000" rotWithShape="0">
              <a:prstClr val="black">
                <a:alpha val="0"/>
              </a:prstClr>
            </a:outerShdw>
          </a:effectLst>
        </p:spPr>
      </p:pic>
      <p:pic>
        <p:nvPicPr>
          <p:cNvPr id="11268" name="Picture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05725" y="5080000"/>
            <a:ext cx="541338" cy="6302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1269" name="Picture 8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16763" y="5106988"/>
            <a:ext cx="439737" cy="603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1270" name="TextBox 9"/>
          <p:cNvSpPr txBox="1">
            <a:spLocks noChangeArrowheads="1"/>
          </p:cNvSpPr>
          <p:nvPr/>
        </p:nvSpPr>
        <p:spPr bwMode="auto">
          <a:xfrm>
            <a:off x="2849563" y="5278438"/>
            <a:ext cx="4192587" cy="67710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orbel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orbel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orbel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orbel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orbel" pitchFamily="34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orbel" pitchFamily="34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orbel" pitchFamily="34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orbel" pitchFamily="34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orbel" pitchFamily="34" charset="0"/>
              </a:defRPr>
            </a:lvl9pPr>
          </a:lstStyle>
          <a:p>
            <a:pPr algn="r"/>
            <a:r>
              <a:rPr lang="en-CA" altLang="en-US" sz="1900" dirty="0">
                <a:solidFill>
                  <a:srgbClr val="126D96"/>
                </a:solidFill>
              </a:rPr>
              <a:t>Tom Carruthers  &amp;  Adrian </a:t>
            </a:r>
            <a:r>
              <a:rPr lang="en-CA" altLang="en-US" sz="1900" dirty="0" err="1">
                <a:solidFill>
                  <a:srgbClr val="126D96"/>
                </a:solidFill>
              </a:rPr>
              <a:t>Hordyk</a:t>
            </a:r>
            <a:r>
              <a:rPr lang="en-CA" altLang="en-US" sz="1900" dirty="0">
                <a:solidFill>
                  <a:srgbClr val="126D96"/>
                </a:solidFill>
              </a:rPr>
              <a:t>     </a:t>
            </a:r>
            <a:r>
              <a:rPr lang="en-CA" altLang="en-US" sz="1900" dirty="0"/>
              <a:t>.</a:t>
            </a:r>
          </a:p>
          <a:p>
            <a:pPr algn="r"/>
            <a:r>
              <a:rPr lang="en-CA" altLang="en-US" sz="1900" dirty="0">
                <a:solidFill>
                  <a:srgbClr val="126D96"/>
                </a:solidFill>
              </a:rPr>
              <a:t> </a:t>
            </a:r>
          </a:p>
        </p:txBody>
      </p:sp>
      <p:sp>
        <p:nvSpPr>
          <p:cNvPr id="11271" name="Subtitle 2"/>
          <p:cNvSpPr txBox="1">
            <a:spLocks/>
          </p:cNvSpPr>
          <p:nvPr/>
        </p:nvSpPr>
        <p:spPr bwMode="auto">
          <a:xfrm>
            <a:off x="1935162" y="3319463"/>
            <a:ext cx="2996878" cy="6778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lnSpc>
                <a:spcPct val="90000"/>
              </a:lnSpc>
              <a:spcBef>
                <a:spcPts val="750"/>
              </a:spcBef>
              <a:buFont typeface="Arial" charset="0"/>
              <a:buChar char="•"/>
              <a:defRPr sz="2400">
                <a:solidFill>
                  <a:srgbClr val="126D96"/>
                </a:solidFill>
                <a:latin typeface="Corbel" pitchFamily="34" charset="0"/>
              </a:defRPr>
            </a:lvl1pPr>
            <a:lvl2pPr>
              <a:lnSpc>
                <a:spcPct val="90000"/>
              </a:lnSpc>
              <a:spcBef>
                <a:spcPts val="375"/>
              </a:spcBef>
              <a:buFont typeface="Arial" charset="0"/>
              <a:buChar char="•"/>
              <a:defRPr sz="2000">
                <a:solidFill>
                  <a:srgbClr val="126D96"/>
                </a:solidFill>
                <a:latin typeface="Corbel" pitchFamily="34" charset="0"/>
              </a:defRPr>
            </a:lvl2pPr>
            <a:lvl3pPr>
              <a:lnSpc>
                <a:spcPct val="90000"/>
              </a:lnSpc>
              <a:spcBef>
                <a:spcPts val="375"/>
              </a:spcBef>
              <a:buFont typeface="Arial" charset="0"/>
              <a:buChar char="•"/>
              <a:defRPr sz="1600">
                <a:solidFill>
                  <a:srgbClr val="126D96"/>
                </a:solidFill>
                <a:latin typeface="Corbel" pitchFamily="34" charset="0"/>
              </a:defRPr>
            </a:lvl3pPr>
            <a:lvl4pPr>
              <a:lnSpc>
                <a:spcPct val="90000"/>
              </a:lnSpc>
              <a:spcBef>
                <a:spcPts val="375"/>
              </a:spcBef>
              <a:buFont typeface="Arial" charset="0"/>
              <a:buChar char="•"/>
              <a:defRPr sz="1400">
                <a:solidFill>
                  <a:srgbClr val="126D96"/>
                </a:solidFill>
                <a:latin typeface="Corbel" pitchFamily="34" charset="0"/>
              </a:defRPr>
            </a:lvl4pPr>
            <a:lvl5pPr>
              <a:lnSpc>
                <a:spcPct val="90000"/>
              </a:lnSpc>
              <a:spcBef>
                <a:spcPts val="375"/>
              </a:spcBef>
              <a:buFont typeface="Arial" charset="0"/>
              <a:buChar char="•"/>
              <a:defRPr sz="1400">
                <a:solidFill>
                  <a:srgbClr val="126D96"/>
                </a:solidFill>
                <a:latin typeface="Corbel" pitchFamily="34" charset="0"/>
              </a:defRPr>
            </a:lvl5pPr>
            <a:lvl6pPr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charset="0"/>
              <a:buChar char="•"/>
              <a:defRPr sz="1400">
                <a:solidFill>
                  <a:srgbClr val="126D96"/>
                </a:solidFill>
                <a:latin typeface="Corbel" pitchFamily="34" charset="0"/>
              </a:defRPr>
            </a:lvl6pPr>
            <a:lvl7pPr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charset="0"/>
              <a:buChar char="•"/>
              <a:defRPr sz="1400">
                <a:solidFill>
                  <a:srgbClr val="126D96"/>
                </a:solidFill>
                <a:latin typeface="Corbel" pitchFamily="34" charset="0"/>
              </a:defRPr>
            </a:lvl7pPr>
            <a:lvl8pPr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charset="0"/>
              <a:buChar char="•"/>
              <a:defRPr sz="1400">
                <a:solidFill>
                  <a:srgbClr val="126D96"/>
                </a:solidFill>
                <a:latin typeface="Corbel" pitchFamily="34" charset="0"/>
              </a:defRPr>
            </a:lvl8pPr>
            <a:lvl9pPr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charset="0"/>
              <a:buChar char="•"/>
              <a:defRPr sz="1400">
                <a:solidFill>
                  <a:srgbClr val="126D96"/>
                </a:solidFill>
                <a:latin typeface="Corbel" pitchFamily="34" charset="0"/>
              </a:defRPr>
            </a:lvl9pPr>
          </a:lstStyle>
          <a:p>
            <a:pPr defTabSz="914400">
              <a:spcBef>
                <a:spcPts val="1000"/>
              </a:spcBef>
              <a:buFont typeface="Arial" charset="0"/>
              <a:buNone/>
            </a:pPr>
            <a:r>
              <a:rPr lang="en-US" altLang="en-US" sz="2800" dirty="0">
                <a:solidFill>
                  <a:schemeClr val="bg1">
                    <a:lumMod val="50000"/>
                    <a:lumOff val="50000"/>
                  </a:schemeClr>
                </a:solidFill>
              </a:rPr>
              <a:t>What is DLMtool?</a:t>
            </a:r>
            <a:r>
              <a:rPr lang="en-US" altLang="en-US" sz="2800" dirty="0">
                <a:solidFill>
                  <a:srgbClr val="FF0000"/>
                </a:solidFill>
              </a:rPr>
              <a:t> </a:t>
            </a:r>
          </a:p>
        </p:txBody>
      </p:sp>
      <p:sp>
        <p:nvSpPr>
          <p:cNvPr id="11273" name="Subtitle 2"/>
          <p:cNvSpPr txBox="1">
            <a:spLocks/>
          </p:cNvSpPr>
          <p:nvPr/>
        </p:nvSpPr>
        <p:spPr bwMode="auto">
          <a:xfrm>
            <a:off x="1935163" y="3657600"/>
            <a:ext cx="3412692" cy="6778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lnSpc>
                <a:spcPct val="90000"/>
              </a:lnSpc>
              <a:spcBef>
                <a:spcPts val="750"/>
              </a:spcBef>
              <a:buFont typeface="Arial" charset="0"/>
              <a:buChar char="•"/>
              <a:defRPr sz="2400">
                <a:solidFill>
                  <a:srgbClr val="126D96"/>
                </a:solidFill>
                <a:latin typeface="Corbel" pitchFamily="34" charset="0"/>
              </a:defRPr>
            </a:lvl1pPr>
            <a:lvl2pPr>
              <a:lnSpc>
                <a:spcPct val="90000"/>
              </a:lnSpc>
              <a:spcBef>
                <a:spcPts val="375"/>
              </a:spcBef>
              <a:buFont typeface="Arial" charset="0"/>
              <a:buChar char="•"/>
              <a:defRPr sz="2000">
                <a:solidFill>
                  <a:srgbClr val="126D96"/>
                </a:solidFill>
                <a:latin typeface="Corbel" pitchFamily="34" charset="0"/>
              </a:defRPr>
            </a:lvl2pPr>
            <a:lvl3pPr>
              <a:lnSpc>
                <a:spcPct val="90000"/>
              </a:lnSpc>
              <a:spcBef>
                <a:spcPts val="375"/>
              </a:spcBef>
              <a:buFont typeface="Arial" charset="0"/>
              <a:buChar char="•"/>
              <a:defRPr sz="1600">
                <a:solidFill>
                  <a:srgbClr val="126D96"/>
                </a:solidFill>
                <a:latin typeface="Corbel" pitchFamily="34" charset="0"/>
              </a:defRPr>
            </a:lvl3pPr>
            <a:lvl4pPr>
              <a:lnSpc>
                <a:spcPct val="90000"/>
              </a:lnSpc>
              <a:spcBef>
                <a:spcPts val="375"/>
              </a:spcBef>
              <a:buFont typeface="Arial" charset="0"/>
              <a:buChar char="•"/>
              <a:defRPr sz="1400">
                <a:solidFill>
                  <a:srgbClr val="126D96"/>
                </a:solidFill>
                <a:latin typeface="Corbel" pitchFamily="34" charset="0"/>
              </a:defRPr>
            </a:lvl4pPr>
            <a:lvl5pPr>
              <a:lnSpc>
                <a:spcPct val="90000"/>
              </a:lnSpc>
              <a:spcBef>
                <a:spcPts val="375"/>
              </a:spcBef>
              <a:buFont typeface="Arial" charset="0"/>
              <a:buChar char="•"/>
              <a:defRPr sz="1400">
                <a:solidFill>
                  <a:srgbClr val="126D96"/>
                </a:solidFill>
                <a:latin typeface="Corbel" pitchFamily="34" charset="0"/>
              </a:defRPr>
            </a:lvl5pPr>
            <a:lvl6pPr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charset="0"/>
              <a:buChar char="•"/>
              <a:defRPr sz="1400">
                <a:solidFill>
                  <a:srgbClr val="126D96"/>
                </a:solidFill>
                <a:latin typeface="Corbel" pitchFamily="34" charset="0"/>
              </a:defRPr>
            </a:lvl6pPr>
            <a:lvl7pPr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charset="0"/>
              <a:buChar char="•"/>
              <a:defRPr sz="1400">
                <a:solidFill>
                  <a:srgbClr val="126D96"/>
                </a:solidFill>
                <a:latin typeface="Corbel" pitchFamily="34" charset="0"/>
              </a:defRPr>
            </a:lvl7pPr>
            <a:lvl8pPr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charset="0"/>
              <a:buChar char="•"/>
              <a:defRPr sz="1400">
                <a:solidFill>
                  <a:srgbClr val="126D96"/>
                </a:solidFill>
                <a:latin typeface="Corbel" pitchFamily="34" charset="0"/>
              </a:defRPr>
            </a:lvl8pPr>
            <a:lvl9pPr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charset="0"/>
              <a:buChar char="•"/>
              <a:defRPr sz="1400">
                <a:solidFill>
                  <a:srgbClr val="126D96"/>
                </a:solidFill>
                <a:latin typeface="Corbel" pitchFamily="34" charset="0"/>
              </a:defRPr>
            </a:lvl9pPr>
          </a:lstStyle>
          <a:p>
            <a:pPr defTabSz="914400">
              <a:spcBef>
                <a:spcPts val="1000"/>
              </a:spcBef>
              <a:buFont typeface="Arial" charset="0"/>
              <a:buNone/>
            </a:pPr>
            <a:r>
              <a:rPr lang="en-US" altLang="en-US" sz="1800" dirty="0">
                <a:solidFill>
                  <a:schemeClr val="bg1">
                    <a:lumMod val="50000"/>
                    <a:lumOff val="50000"/>
                  </a:schemeClr>
                </a:solidFill>
              </a:rPr>
              <a:t>Lecture 1c  October 25</a:t>
            </a:r>
            <a:r>
              <a:rPr lang="en-US" altLang="en-US" sz="1800" baseline="30000" dirty="0">
                <a:solidFill>
                  <a:schemeClr val="bg1">
                    <a:lumMod val="50000"/>
                    <a:lumOff val="50000"/>
                  </a:schemeClr>
                </a:solidFill>
              </a:rPr>
              <a:t>th</a:t>
            </a:r>
            <a:r>
              <a:rPr lang="en-US" altLang="en-US" sz="1800" dirty="0">
                <a:solidFill>
                  <a:schemeClr val="bg1">
                    <a:lumMod val="50000"/>
                    <a:lumOff val="50000"/>
                  </a:schemeClr>
                </a:solidFill>
              </a:rPr>
              <a:t> 2017</a:t>
            </a:r>
          </a:p>
        </p:txBody>
      </p:sp>
      <p:sp>
        <p:nvSpPr>
          <p:cNvPr id="11274" name="Subtitle 2"/>
          <p:cNvSpPr txBox="1">
            <a:spLocks/>
          </p:cNvSpPr>
          <p:nvPr/>
        </p:nvSpPr>
        <p:spPr bwMode="auto">
          <a:xfrm>
            <a:off x="1984375" y="1957388"/>
            <a:ext cx="5572125" cy="7572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b"/>
          <a:lstStyle>
            <a:lvl1pPr defTabSz="685800">
              <a:lnSpc>
                <a:spcPct val="90000"/>
              </a:lnSpc>
              <a:spcBef>
                <a:spcPts val="750"/>
              </a:spcBef>
              <a:buFont typeface="Arial" charset="0"/>
              <a:buChar char="•"/>
              <a:defRPr sz="2400">
                <a:solidFill>
                  <a:srgbClr val="126D96"/>
                </a:solidFill>
                <a:latin typeface="Corbel" pitchFamily="34" charset="0"/>
              </a:defRPr>
            </a:lvl1pPr>
            <a:lvl2pPr marL="342900" defTabSz="685800">
              <a:lnSpc>
                <a:spcPct val="90000"/>
              </a:lnSpc>
              <a:spcBef>
                <a:spcPts val="375"/>
              </a:spcBef>
              <a:buFont typeface="Arial" charset="0"/>
              <a:buChar char="•"/>
              <a:defRPr sz="2000">
                <a:solidFill>
                  <a:srgbClr val="126D96"/>
                </a:solidFill>
                <a:latin typeface="Corbel" pitchFamily="34" charset="0"/>
              </a:defRPr>
            </a:lvl2pPr>
            <a:lvl3pPr marL="685800" defTabSz="685800">
              <a:lnSpc>
                <a:spcPct val="90000"/>
              </a:lnSpc>
              <a:spcBef>
                <a:spcPts val="375"/>
              </a:spcBef>
              <a:buFont typeface="Arial" charset="0"/>
              <a:buChar char="•"/>
              <a:defRPr sz="1600">
                <a:solidFill>
                  <a:srgbClr val="126D96"/>
                </a:solidFill>
                <a:latin typeface="Corbel" pitchFamily="34" charset="0"/>
              </a:defRPr>
            </a:lvl3pPr>
            <a:lvl4pPr marL="1028700" defTabSz="685800">
              <a:lnSpc>
                <a:spcPct val="90000"/>
              </a:lnSpc>
              <a:spcBef>
                <a:spcPts val="375"/>
              </a:spcBef>
              <a:buFont typeface="Arial" charset="0"/>
              <a:buChar char="•"/>
              <a:defRPr sz="1400">
                <a:solidFill>
                  <a:srgbClr val="126D96"/>
                </a:solidFill>
                <a:latin typeface="Corbel" pitchFamily="34" charset="0"/>
              </a:defRPr>
            </a:lvl4pPr>
            <a:lvl5pPr marL="1371600" defTabSz="685800">
              <a:lnSpc>
                <a:spcPct val="90000"/>
              </a:lnSpc>
              <a:spcBef>
                <a:spcPts val="375"/>
              </a:spcBef>
              <a:buFont typeface="Arial" charset="0"/>
              <a:buChar char="•"/>
              <a:defRPr sz="1400">
                <a:solidFill>
                  <a:srgbClr val="126D96"/>
                </a:solidFill>
                <a:latin typeface="Corbel" pitchFamily="34" charset="0"/>
              </a:defRPr>
            </a:lvl5pPr>
            <a:lvl6pPr marL="1828800" defTabSz="68580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charset="0"/>
              <a:buChar char="•"/>
              <a:defRPr sz="1400">
                <a:solidFill>
                  <a:srgbClr val="126D96"/>
                </a:solidFill>
                <a:latin typeface="Corbel" pitchFamily="34" charset="0"/>
              </a:defRPr>
            </a:lvl6pPr>
            <a:lvl7pPr marL="2286000" defTabSz="68580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charset="0"/>
              <a:buChar char="•"/>
              <a:defRPr sz="1400">
                <a:solidFill>
                  <a:srgbClr val="126D96"/>
                </a:solidFill>
                <a:latin typeface="Corbel" pitchFamily="34" charset="0"/>
              </a:defRPr>
            </a:lvl7pPr>
            <a:lvl8pPr marL="2743200" defTabSz="68580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charset="0"/>
              <a:buChar char="•"/>
              <a:defRPr sz="1400">
                <a:solidFill>
                  <a:srgbClr val="126D96"/>
                </a:solidFill>
                <a:latin typeface="Corbel" pitchFamily="34" charset="0"/>
              </a:defRPr>
            </a:lvl8pPr>
            <a:lvl9pPr marL="3200400" defTabSz="68580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charset="0"/>
              <a:buChar char="•"/>
              <a:defRPr sz="1400">
                <a:solidFill>
                  <a:srgbClr val="126D96"/>
                </a:solidFill>
                <a:latin typeface="Corbel" pitchFamily="34" charset="0"/>
              </a:defRPr>
            </a:lvl9pPr>
          </a:lstStyle>
          <a:p>
            <a:pPr>
              <a:buFont typeface="Arial" charset="0"/>
              <a:buNone/>
            </a:pPr>
            <a:r>
              <a:rPr lang="en-US" altLang="en-US" sz="2000" i="1" dirty="0">
                <a:solidFill>
                  <a:srgbClr val="36B5E8"/>
                </a:solidFill>
              </a:rPr>
              <a:t>Evaluating management strategies for data-limited fish species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1984375" y="4095750"/>
            <a:ext cx="3625850" cy="0"/>
          </a:xfrm>
          <a:prstGeom prst="line">
            <a:avLst/>
          </a:prstGeom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Picture 3">
            <a:extLst>
              <a:ext uri="{FF2B5EF4-FFF2-40B4-BE49-F238E27FC236}">
                <a16:creationId xmlns:a16="http://schemas.microsoft.com/office/drawing/2014/main" id="{C65DC03F-AEEF-4777-8132-3DBBB17CD72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116763" y="4171016"/>
            <a:ext cx="1057419" cy="7930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036103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4" name="Title 1"/>
          <p:cNvSpPr>
            <a:spLocks noGrp="1"/>
          </p:cNvSpPr>
          <p:nvPr>
            <p:ph type="title"/>
          </p:nvPr>
        </p:nvSpPr>
        <p:spPr>
          <a:xfrm>
            <a:off x="467544" y="692696"/>
            <a:ext cx="7886700" cy="1079500"/>
          </a:xfrm>
        </p:spPr>
        <p:txBody>
          <a:bodyPr/>
          <a:lstStyle/>
          <a:p>
            <a:pPr eaLnBrk="1" hangingPunct="1"/>
            <a:r>
              <a:rPr lang="en-CA" altLang="en-US" dirty="0"/>
              <a:t>5. Future additions</a:t>
            </a:r>
          </a:p>
        </p:txBody>
      </p:sp>
      <p:sp>
        <p:nvSpPr>
          <p:cNvPr id="44035" name="Content Placeholder 2"/>
          <p:cNvSpPr>
            <a:spLocks noGrp="1"/>
          </p:cNvSpPr>
          <p:nvPr>
            <p:ph idx="1"/>
          </p:nvPr>
        </p:nvSpPr>
        <p:spPr>
          <a:xfrm>
            <a:off x="588963" y="2060848"/>
            <a:ext cx="7908925" cy="4351337"/>
          </a:xfrm>
        </p:spPr>
        <p:txBody>
          <a:bodyPr/>
          <a:lstStyle/>
          <a:p>
            <a:pPr eaLnBrk="1" hangingPunct="1"/>
            <a:r>
              <a:rPr lang="en-CA" altLang="en-US" dirty="0"/>
              <a:t>Additional data-rich MPs (state-space delay-difference)</a:t>
            </a:r>
          </a:p>
          <a:p>
            <a:pPr eaLnBrk="1" hangingPunct="1"/>
            <a:r>
              <a:rPr lang="en-CA" altLang="en-US" dirty="0" err="1"/>
              <a:t>Bioeconomic</a:t>
            </a:r>
            <a:r>
              <a:rPr lang="en-CA" altLang="en-US" dirty="0"/>
              <a:t> fleet models</a:t>
            </a:r>
          </a:p>
          <a:p>
            <a:pPr eaLnBrk="1" hangingPunct="1"/>
            <a:r>
              <a:rPr lang="en-CA" altLang="en-US" dirty="0"/>
              <a:t>Multispecies operating models</a:t>
            </a:r>
          </a:p>
          <a:p>
            <a:pPr eaLnBrk="1" hangingPunct="1"/>
            <a:r>
              <a:rPr lang="en-CA" altLang="en-US" dirty="0"/>
              <a:t>More complex spatial models</a:t>
            </a:r>
          </a:p>
          <a:p>
            <a:pPr eaLnBrk="1" hangingPunct="1"/>
            <a:r>
              <a:rPr lang="en-CA" altLang="en-US" dirty="0"/>
              <a:t>Ontogenetic habitat shifts</a:t>
            </a:r>
          </a:p>
          <a:p>
            <a:pPr eaLnBrk="1" hangingPunct="1"/>
            <a:r>
              <a:rPr lang="en-CA" altLang="en-US" dirty="0"/>
              <a:t>Hermaphroditism (sequential hermaphroditism)</a:t>
            </a:r>
          </a:p>
          <a:p>
            <a:pPr eaLnBrk="1" hangingPunct="1"/>
            <a:r>
              <a:rPr lang="en-CA" altLang="en-US" dirty="0"/>
              <a:t>Ecosystem models (MICE)</a:t>
            </a:r>
          </a:p>
          <a:p>
            <a:pPr eaLnBrk="1" hangingPunct="1"/>
            <a:r>
              <a:rPr lang="en-CA" altLang="en-US" dirty="0"/>
              <a:t>Automatic building of MPs that are ‘average-of-many-MPs’</a:t>
            </a:r>
          </a:p>
          <a:p>
            <a:pPr eaLnBrk="1" hangingPunct="1"/>
            <a:endParaRPr lang="en-CA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0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40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03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403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03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403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03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4403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03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4403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03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4403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03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4403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03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4403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058" name="Picture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028" b="17253"/>
          <a:stretch>
            <a:fillRect/>
          </a:stretch>
        </p:blipFill>
        <p:spPr bwMode="auto">
          <a:xfrm>
            <a:off x="0" y="1122363"/>
            <a:ext cx="9144000" cy="35639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5059" name="Title 1"/>
          <p:cNvSpPr>
            <a:spLocks noGrp="1"/>
          </p:cNvSpPr>
          <p:nvPr>
            <p:ph type="title"/>
          </p:nvPr>
        </p:nvSpPr>
        <p:spPr>
          <a:xfrm>
            <a:off x="457200" y="260648"/>
            <a:ext cx="8229600" cy="706437"/>
          </a:xfrm>
        </p:spPr>
        <p:txBody>
          <a:bodyPr/>
          <a:lstStyle/>
          <a:p>
            <a:r>
              <a:rPr lang="en-CA" altLang="en-US" sz="3400" dirty="0"/>
              <a:t>Ongoing and Future Applications</a:t>
            </a:r>
            <a:endParaRPr lang="en-CA" altLang="en-US" sz="2700" dirty="0">
              <a:solidFill>
                <a:srgbClr val="0000FF"/>
              </a:solidFill>
            </a:endParaRPr>
          </a:p>
        </p:txBody>
      </p:sp>
      <p:sp>
        <p:nvSpPr>
          <p:cNvPr id="5" name="Oval 4"/>
          <p:cNvSpPr/>
          <p:nvPr/>
        </p:nvSpPr>
        <p:spPr>
          <a:xfrm>
            <a:off x="1739900" y="2647950"/>
            <a:ext cx="1076325" cy="503238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CA">
              <a:solidFill>
                <a:prstClr val="white"/>
              </a:solidFill>
            </a:endParaRPr>
          </a:p>
        </p:txBody>
      </p:sp>
      <p:sp>
        <p:nvSpPr>
          <p:cNvPr id="6" name="Oval 5"/>
          <p:cNvSpPr/>
          <p:nvPr/>
        </p:nvSpPr>
        <p:spPr>
          <a:xfrm rot="20124361">
            <a:off x="992188" y="2262188"/>
            <a:ext cx="333375" cy="504825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CA">
              <a:solidFill>
                <a:prstClr val="white"/>
              </a:solidFill>
            </a:endParaRPr>
          </a:p>
        </p:txBody>
      </p:sp>
      <p:sp>
        <p:nvSpPr>
          <p:cNvPr id="7" name="Oval 6"/>
          <p:cNvSpPr/>
          <p:nvPr/>
        </p:nvSpPr>
        <p:spPr>
          <a:xfrm>
            <a:off x="5222875" y="3008313"/>
            <a:ext cx="1717675" cy="1223962"/>
          </a:xfrm>
          <a:prstGeom prst="ellipse">
            <a:avLst/>
          </a:prstGeom>
          <a:noFill/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CA">
              <a:solidFill>
                <a:prstClr val="white"/>
              </a:solidFill>
            </a:endParaRPr>
          </a:p>
        </p:txBody>
      </p:sp>
      <p:sp>
        <p:nvSpPr>
          <p:cNvPr id="13" name="Oval 12"/>
          <p:cNvSpPr/>
          <p:nvPr/>
        </p:nvSpPr>
        <p:spPr>
          <a:xfrm>
            <a:off x="2335213" y="1543050"/>
            <a:ext cx="2154237" cy="2076450"/>
          </a:xfrm>
          <a:prstGeom prst="ellipse">
            <a:avLst/>
          </a:prstGeom>
          <a:noFill/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CA">
              <a:solidFill>
                <a:prstClr val="white"/>
              </a:solidFill>
            </a:endParaRPr>
          </a:p>
        </p:txBody>
      </p:sp>
      <p:sp>
        <p:nvSpPr>
          <p:cNvPr id="15" name="Oval 14"/>
          <p:cNvSpPr/>
          <p:nvPr/>
        </p:nvSpPr>
        <p:spPr>
          <a:xfrm rot="20646512">
            <a:off x="-1428750" y="1890713"/>
            <a:ext cx="2879725" cy="2463800"/>
          </a:xfrm>
          <a:prstGeom prst="ellipse">
            <a:avLst/>
          </a:prstGeom>
          <a:noFill/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CA">
              <a:solidFill>
                <a:prstClr val="white"/>
              </a:solidFill>
            </a:endParaRPr>
          </a:p>
        </p:txBody>
      </p:sp>
      <p:pic>
        <p:nvPicPr>
          <p:cNvPr id="45065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84368" y="1296988"/>
            <a:ext cx="1077070" cy="53372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325438" y="5343525"/>
            <a:ext cx="4897437" cy="954088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fontAlgn="auto">
              <a:spcBef>
                <a:spcPts val="0"/>
              </a:spcBef>
              <a:spcAft>
                <a:spcPts val="2400"/>
              </a:spcAft>
              <a:defRPr/>
            </a:pPr>
            <a:r>
              <a:rPr lang="en-CA" b="1" dirty="0">
                <a:solidFill>
                  <a:srgbClr val="FF0000"/>
                </a:solidFill>
                <a:latin typeface="Calibri"/>
                <a:cs typeface="+mn-cs"/>
              </a:rPr>
              <a:t>USA NOAA</a:t>
            </a:r>
          </a:p>
          <a:p>
            <a:pPr fontAlgn="auto">
              <a:spcBef>
                <a:spcPts val="0"/>
              </a:spcBef>
              <a:spcAft>
                <a:spcPts val="2400"/>
              </a:spcAft>
              <a:defRPr/>
            </a:pPr>
            <a:endParaRPr lang="en-CA" b="1" dirty="0">
              <a:solidFill>
                <a:srgbClr val="FF0000"/>
              </a:solidFill>
              <a:latin typeface="Calibri"/>
              <a:cs typeface="+mn-cs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5060508" y="5138747"/>
            <a:ext cx="3835400" cy="954107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fontAlgn="auto">
              <a:spcBef>
                <a:spcPts val="0"/>
              </a:spcBef>
              <a:spcAft>
                <a:spcPts val="2400"/>
              </a:spcAft>
              <a:defRPr/>
            </a:pPr>
            <a:r>
              <a:rPr lang="en-CA" b="1" dirty="0">
                <a:solidFill>
                  <a:srgbClr val="0070C0"/>
                </a:solidFill>
                <a:latin typeface="Calibri"/>
                <a:cs typeface="+mn-cs"/>
              </a:rPr>
              <a:t>UN FAO: ABNJ tuna fisheries</a:t>
            </a:r>
          </a:p>
          <a:p>
            <a:pPr fontAlgn="auto">
              <a:spcBef>
                <a:spcPts val="0"/>
              </a:spcBef>
              <a:spcAft>
                <a:spcPts val="2400"/>
              </a:spcAft>
              <a:defRPr/>
            </a:pPr>
            <a:r>
              <a:rPr lang="en-CA" b="1" dirty="0">
                <a:solidFill>
                  <a:srgbClr val="00B050"/>
                </a:solidFill>
                <a:latin typeface="Calibri"/>
                <a:cs typeface="+mn-cs"/>
              </a:rPr>
              <a:t>Mexican near-shore fisheries </a:t>
            </a:r>
          </a:p>
        </p:txBody>
      </p:sp>
      <p:pic>
        <p:nvPicPr>
          <p:cNvPr id="19" name="Picture 1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19525" y="5224463"/>
            <a:ext cx="627063" cy="627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24791" y="5615801"/>
            <a:ext cx="474662" cy="627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172" name="Picture 4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91071" y="5000635"/>
            <a:ext cx="619125" cy="619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0" name="Oval 19"/>
          <p:cNvSpPr/>
          <p:nvPr/>
        </p:nvSpPr>
        <p:spPr>
          <a:xfrm rot="2238548">
            <a:off x="2160588" y="2373313"/>
            <a:ext cx="546100" cy="544512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CA">
              <a:solidFill>
                <a:prstClr val="white"/>
              </a:solidFill>
            </a:endParaRPr>
          </a:p>
        </p:txBody>
      </p:sp>
      <p:sp>
        <p:nvSpPr>
          <p:cNvPr id="21" name="Oval 20"/>
          <p:cNvSpPr/>
          <p:nvPr/>
        </p:nvSpPr>
        <p:spPr>
          <a:xfrm rot="20124361">
            <a:off x="1016000" y="1830388"/>
            <a:ext cx="333375" cy="504825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CA">
              <a:solidFill>
                <a:prstClr val="white"/>
              </a:solidFill>
            </a:endParaRPr>
          </a:p>
        </p:txBody>
      </p:sp>
      <p:sp>
        <p:nvSpPr>
          <p:cNvPr id="22" name="Oval 21"/>
          <p:cNvSpPr/>
          <p:nvPr/>
        </p:nvSpPr>
        <p:spPr>
          <a:xfrm rot="19408650">
            <a:off x="1452563" y="2687638"/>
            <a:ext cx="334962" cy="503237"/>
          </a:xfrm>
          <a:prstGeom prst="ellipse">
            <a:avLst/>
          </a:prstGeom>
          <a:noFill/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CA">
              <a:solidFill>
                <a:prstClr val="white"/>
              </a:solidFill>
            </a:endParaRPr>
          </a:p>
        </p:txBody>
      </p:sp>
      <p:sp>
        <p:nvSpPr>
          <p:cNvPr id="23" name="Oval 22"/>
          <p:cNvSpPr/>
          <p:nvPr/>
        </p:nvSpPr>
        <p:spPr>
          <a:xfrm rot="20124361">
            <a:off x="2444750" y="1990725"/>
            <a:ext cx="587375" cy="504825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CA">
              <a:solidFill>
                <a:prstClr val="white"/>
              </a:solidFill>
            </a:endParaRPr>
          </a:p>
        </p:txBody>
      </p:sp>
      <p:sp>
        <p:nvSpPr>
          <p:cNvPr id="24" name="Oval 23"/>
          <p:cNvSpPr/>
          <p:nvPr/>
        </p:nvSpPr>
        <p:spPr>
          <a:xfrm>
            <a:off x="3636963" y="1484313"/>
            <a:ext cx="1385887" cy="1223962"/>
          </a:xfrm>
          <a:prstGeom prst="ellipse">
            <a:avLst/>
          </a:prstGeom>
          <a:noFill/>
          <a:ln>
            <a:solidFill>
              <a:schemeClr val="bg1">
                <a:lumMod val="50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CA">
              <a:solidFill>
                <a:prstClr val="white"/>
              </a:solidFill>
            </a:endParaRPr>
          </a:p>
        </p:txBody>
      </p:sp>
      <p:sp>
        <p:nvSpPr>
          <p:cNvPr id="45076" name="TextBox 2"/>
          <p:cNvSpPr txBox="1">
            <a:spLocks noChangeArrowheads="1"/>
          </p:cNvSpPr>
          <p:nvPr/>
        </p:nvSpPr>
        <p:spPr bwMode="auto">
          <a:xfrm>
            <a:off x="250825" y="4837113"/>
            <a:ext cx="3162300" cy="369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9pPr>
          </a:lstStyle>
          <a:p>
            <a:pPr eaLnBrk="1" hangingPunct="1"/>
            <a:r>
              <a:rPr lang="en-CA" altLang="en-US">
                <a:solidFill>
                  <a:srgbClr val="FF0000"/>
                </a:solidFill>
              </a:rPr>
              <a:t>Ongoing DLMtool applications </a:t>
            </a:r>
          </a:p>
        </p:txBody>
      </p:sp>
      <p:pic>
        <p:nvPicPr>
          <p:cNvPr id="45077" name="Picture 21"/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92560" y="5805902"/>
            <a:ext cx="823913" cy="36618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5078" name="Picture 22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76539" y="6255366"/>
            <a:ext cx="670049" cy="50370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5" name="TextBox 24"/>
          <p:cNvSpPr txBox="1"/>
          <p:nvPr/>
        </p:nvSpPr>
        <p:spPr>
          <a:xfrm>
            <a:off x="325438" y="5816205"/>
            <a:ext cx="289935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fontAlgn="auto">
              <a:spcBef>
                <a:spcPts val="0"/>
              </a:spcBef>
              <a:spcAft>
                <a:spcPts val="2400"/>
              </a:spcAft>
              <a:defRPr/>
            </a:pPr>
            <a:r>
              <a:rPr lang="en-CA" b="1" dirty="0">
                <a:solidFill>
                  <a:srgbClr val="FF0000"/>
                </a:solidFill>
                <a:latin typeface="Calibri"/>
                <a:cs typeface="+mn-cs"/>
              </a:rPr>
              <a:t>California Dep. Fish. Wild.</a:t>
            </a:r>
          </a:p>
        </p:txBody>
      </p:sp>
      <p:sp>
        <p:nvSpPr>
          <p:cNvPr id="17" name="Rectangle 16"/>
          <p:cNvSpPr/>
          <p:nvPr/>
        </p:nvSpPr>
        <p:spPr>
          <a:xfrm>
            <a:off x="325438" y="6284769"/>
            <a:ext cx="287290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fontAlgn="auto">
              <a:spcBef>
                <a:spcPts val="0"/>
              </a:spcBef>
              <a:spcAft>
                <a:spcPts val="2400"/>
              </a:spcAft>
              <a:defRPr/>
            </a:pPr>
            <a:r>
              <a:rPr lang="en-CA" b="1" dirty="0">
                <a:solidFill>
                  <a:srgbClr val="FF0000"/>
                </a:solidFill>
                <a:latin typeface="Calibri"/>
              </a:rPr>
              <a:t>Canadian Dep. Fish. Oceans.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5060508" y="6255366"/>
            <a:ext cx="30320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b="1" dirty="0">
                <a:solidFill>
                  <a:schemeClr val="bg1">
                    <a:lumMod val="50000"/>
                  </a:schemeClr>
                </a:solidFill>
              </a:rPr>
              <a:t>Various EU proposals</a:t>
            </a:r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9447AB3F-6730-4627-8918-3A9EB68792E8}"/>
              </a:ext>
            </a:extLst>
          </p:cNvPr>
          <p:cNvSpPr/>
          <p:nvPr/>
        </p:nvSpPr>
        <p:spPr>
          <a:xfrm>
            <a:off x="2179638" y="3413797"/>
            <a:ext cx="1717675" cy="1223962"/>
          </a:xfrm>
          <a:prstGeom prst="ellipse">
            <a:avLst/>
          </a:prstGeom>
          <a:noFill/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CA">
              <a:solidFill>
                <a:prstClr val="white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71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450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71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450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13" grpId="0" animBg="1"/>
      <p:bldP spid="15" grpId="0" animBg="1"/>
      <p:bldP spid="21" grpId="0" animBg="1"/>
      <p:bldP spid="22" grpId="0" animBg="1"/>
      <p:bldP spid="23" grpId="0" animBg="1"/>
      <p:bldP spid="24" grpId="0" animBg="1"/>
      <p:bldP spid="25" grpId="0"/>
      <p:bldP spid="17" grpId="0"/>
      <p:bldP spid="18" grpId="0"/>
      <p:bldP spid="27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2" name="Title 1"/>
          <p:cNvSpPr>
            <a:spLocks noGrp="1"/>
          </p:cNvSpPr>
          <p:nvPr>
            <p:ph type="title"/>
          </p:nvPr>
        </p:nvSpPr>
        <p:spPr>
          <a:xfrm>
            <a:off x="250825" y="188913"/>
            <a:ext cx="7886700" cy="611187"/>
          </a:xfrm>
        </p:spPr>
        <p:txBody>
          <a:bodyPr/>
          <a:lstStyle/>
          <a:p>
            <a:pPr eaLnBrk="1" hangingPunct="1"/>
            <a:r>
              <a:rPr lang="en-CA" altLang="en-US" sz="2400" b="1"/>
              <a:t>Online demo (www.datalimitedtoolkit.org/demo)</a:t>
            </a:r>
          </a:p>
        </p:txBody>
      </p:sp>
      <p:pic>
        <p:nvPicPr>
          <p:cNvPr id="46083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630" t="7872" r="15652" b="10767"/>
          <a:stretch>
            <a:fillRect/>
          </a:stretch>
        </p:blipFill>
        <p:spPr bwMode="auto">
          <a:xfrm>
            <a:off x="0" y="1022350"/>
            <a:ext cx="9144000" cy="58356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06" name="Title 1"/>
          <p:cNvSpPr>
            <a:spLocks noGrp="1"/>
          </p:cNvSpPr>
          <p:nvPr>
            <p:ph type="title"/>
          </p:nvPr>
        </p:nvSpPr>
        <p:spPr>
          <a:xfrm>
            <a:off x="628650" y="395288"/>
            <a:ext cx="7886700" cy="587375"/>
          </a:xfrm>
        </p:spPr>
        <p:txBody>
          <a:bodyPr/>
          <a:lstStyle/>
          <a:p>
            <a:pPr eaLnBrk="1" hangingPunct="1"/>
            <a:r>
              <a:rPr lang="en-CA" altLang="en-US"/>
              <a:t>References</a:t>
            </a:r>
          </a:p>
        </p:txBody>
      </p:sp>
      <p:sp>
        <p:nvSpPr>
          <p:cNvPr id="47107" name="Content Placeholder 2"/>
          <p:cNvSpPr>
            <a:spLocks noGrp="1"/>
          </p:cNvSpPr>
          <p:nvPr>
            <p:ph idx="1"/>
          </p:nvPr>
        </p:nvSpPr>
        <p:spPr>
          <a:xfrm>
            <a:off x="839788" y="1104900"/>
            <a:ext cx="7675562" cy="5316538"/>
          </a:xfrm>
        </p:spPr>
        <p:txBody>
          <a:bodyPr/>
          <a:lstStyle/>
          <a:p>
            <a:pPr marL="342900" lvl="1" indent="-215900" eaLnBrk="1" hangingPunct="1">
              <a:spcBef>
                <a:spcPts val="2400"/>
              </a:spcBef>
              <a:buFont typeface="Arial" charset="0"/>
              <a:buNone/>
            </a:pPr>
            <a:r>
              <a:rPr lang="en-CA" altLang="en-US">
                <a:solidFill>
                  <a:srgbClr val="27AFE5"/>
                </a:solidFill>
              </a:rPr>
              <a:t>Costello, C. et al. 2012</a:t>
            </a:r>
            <a:r>
              <a:rPr lang="en-CA" altLang="en-US"/>
              <a:t>.Status and solutions for the world’s unassessed fisheries. Science 338, 517–520.	</a:t>
            </a:r>
          </a:p>
          <a:p>
            <a:pPr marL="342900" lvl="1" indent="-215900" eaLnBrk="1" hangingPunct="1">
              <a:spcBef>
                <a:spcPts val="2400"/>
              </a:spcBef>
              <a:buFont typeface="Arial" charset="0"/>
              <a:buNone/>
            </a:pPr>
            <a:r>
              <a:rPr lang="en-CA" altLang="en-US">
                <a:solidFill>
                  <a:srgbClr val="00B0F0"/>
                </a:solidFill>
              </a:rPr>
              <a:t>Nakatsuka, S. 2016</a:t>
            </a:r>
            <a:r>
              <a:rPr lang="en-CA" altLang="en-US"/>
              <a:t>. Management strategy evaluation in regional fisheries management organizations − How to promote robust fisheries management in international settings. Fisheries Research. DOI: 10.1016/j.fishres.2016.11.018</a:t>
            </a:r>
          </a:p>
          <a:p>
            <a:pPr marL="342900" lvl="1" indent="-215900" eaLnBrk="1" hangingPunct="1">
              <a:spcBef>
                <a:spcPts val="2400"/>
              </a:spcBef>
              <a:buFont typeface="Arial" charset="0"/>
              <a:buNone/>
            </a:pPr>
            <a:r>
              <a:rPr lang="en-CA" altLang="en-US">
                <a:solidFill>
                  <a:srgbClr val="00B0F0"/>
                </a:solidFill>
              </a:rPr>
              <a:t>Punt, A.E., et al. 2016</a:t>
            </a:r>
            <a:r>
              <a:rPr lang="en-CA" altLang="en-US"/>
              <a:t>.Management strategy evaluation: best practices. Fish Fish. 17, 303–334, http://dx.doi.org/10.1111/faf.12104.</a:t>
            </a:r>
          </a:p>
          <a:p>
            <a:pPr marL="342900" lvl="1" indent="-215900" eaLnBrk="1" hangingPunct="1">
              <a:spcBef>
                <a:spcPts val="2400"/>
              </a:spcBef>
              <a:buFont typeface="Arial" charset="0"/>
              <a:buNone/>
            </a:pPr>
            <a:r>
              <a:rPr lang="en-CA" altLang="en-US">
                <a:solidFill>
                  <a:srgbClr val="27AFE5"/>
                </a:solidFill>
              </a:rPr>
              <a:t>SEDAR, 2015</a:t>
            </a:r>
            <a:r>
              <a:rPr lang="en-CA" altLang="en-US"/>
              <a:t>. SEDAR 46: U.S. Caribbean Data-Limited Species. SouthEast Data, Assessment, and Review (SEDAR) 23. http://sedarweb.org/sedar-46.</a:t>
            </a:r>
          </a:p>
          <a:p>
            <a:pPr marL="342900" lvl="1" indent="-215900" eaLnBrk="1" hangingPunct="1">
              <a:spcBef>
                <a:spcPts val="2400"/>
              </a:spcBef>
              <a:buFont typeface="Arial" charset="0"/>
              <a:buNone/>
            </a:pPr>
            <a:r>
              <a:rPr lang="en-CA" altLang="en-US">
                <a:solidFill>
                  <a:srgbClr val="27AFE5"/>
                </a:solidFill>
              </a:rPr>
              <a:t>SEDAR, 2016</a:t>
            </a:r>
            <a:r>
              <a:rPr lang="en-CA" altLang="en-US"/>
              <a:t>. Stock assessment report: Gulf of Mexico Data-limited species. Gulf of Mexico Fishery Management Council. SEDAR 49. http://sedarweb.org/sedar-49-final-stock-assessment-report-gulf-mexico-data-limited-species.</a:t>
            </a:r>
          </a:p>
          <a:p>
            <a:pPr marL="342900" lvl="1" indent="-215900" eaLnBrk="1" hangingPunct="1">
              <a:spcBef>
                <a:spcPts val="2400"/>
              </a:spcBef>
              <a:buFont typeface="Arial" charset="0"/>
              <a:buNone/>
            </a:pPr>
            <a:endParaRPr lang="en-CA" alt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CA" altLang="en-US" dirty="0">
                <a:solidFill>
                  <a:srgbClr val="27AFE5"/>
                </a:solidFill>
              </a:rPr>
              <a:t>Agenda</a:t>
            </a:r>
          </a:p>
        </p:txBody>
      </p:sp>
      <p:sp>
        <p:nvSpPr>
          <p:cNvPr id="35843" name="Content Placeholder 2"/>
          <p:cNvSpPr>
            <a:spLocks noGrp="1"/>
          </p:cNvSpPr>
          <p:nvPr>
            <p:ph idx="1"/>
          </p:nvPr>
        </p:nvSpPr>
        <p:spPr>
          <a:xfrm>
            <a:off x="1014413" y="1819275"/>
            <a:ext cx="7675562" cy="3984625"/>
          </a:xfrm>
        </p:spPr>
        <p:txBody>
          <a:bodyPr/>
          <a:lstStyle/>
          <a:p>
            <a:pPr marL="514350" indent="-514350" eaLnBrk="1" hangingPunct="1">
              <a:spcAft>
                <a:spcPts val="1200"/>
              </a:spcAft>
              <a:buFont typeface="Corbel" pitchFamily="34" charset="0"/>
              <a:buAutoNum type="arabicPeriod"/>
            </a:pPr>
            <a:r>
              <a:rPr lang="en-CA" altLang="en-US" sz="2800"/>
              <a:t>Overview of DLMtool</a:t>
            </a:r>
          </a:p>
          <a:p>
            <a:pPr marL="514350" indent="-514350" eaLnBrk="1" hangingPunct="1">
              <a:spcAft>
                <a:spcPts val="1200"/>
              </a:spcAft>
              <a:buFont typeface="Corbel" pitchFamily="34" charset="0"/>
              <a:buAutoNum type="arabicPeriod"/>
            </a:pPr>
            <a:r>
              <a:rPr lang="en-CA" altLang="en-US" sz="2800"/>
              <a:t>Case studies </a:t>
            </a:r>
          </a:p>
          <a:p>
            <a:pPr marL="514350" indent="-514350" eaLnBrk="1" hangingPunct="1">
              <a:spcAft>
                <a:spcPts val="1200"/>
              </a:spcAft>
              <a:buFont typeface="Corbel" pitchFamily="34" charset="0"/>
              <a:buAutoNum type="arabicPeriod"/>
            </a:pPr>
            <a:r>
              <a:rPr lang="en-CA" altLang="en-US" sz="2800"/>
              <a:t>Features</a:t>
            </a:r>
          </a:p>
          <a:p>
            <a:pPr marL="514350" indent="-514350" eaLnBrk="1" hangingPunct="1">
              <a:spcAft>
                <a:spcPts val="1200"/>
              </a:spcAft>
              <a:buFont typeface="Corbel" pitchFamily="34" charset="0"/>
              <a:buAutoNum type="arabicPeriod"/>
            </a:pPr>
            <a:r>
              <a:rPr lang="en-CA" altLang="en-US" sz="2800"/>
              <a:t>Correct usage</a:t>
            </a:r>
          </a:p>
          <a:p>
            <a:pPr marL="514350" indent="-514350" eaLnBrk="1" hangingPunct="1">
              <a:spcAft>
                <a:spcPts val="1200"/>
              </a:spcAft>
              <a:buFont typeface="Corbel" pitchFamily="34" charset="0"/>
              <a:buAutoNum type="arabicPeriod"/>
            </a:pPr>
            <a:r>
              <a:rPr lang="en-CA" altLang="en-US" sz="2800"/>
              <a:t>Future additions</a:t>
            </a:r>
          </a:p>
          <a:p>
            <a:pPr marL="514350" indent="-514350" eaLnBrk="1" hangingPunct="1">
              <a:spcAft>
                <a:spcPts val="1200"/>
              </a:spcAft>
              <a:buFont typeface="Corbel" pitchFamily="34" charset="0"/>
              <a:buAutoNum type="arabicPeriod"/>
            </a:pPr>
            <a:r>
              <a:rPr lang="en-CA" altLang="en-US" sz="2800"/>
              <a:t>Online demo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6" name="Title 1"/>
          <p:cNvSpPr>
            <a:spLocks noGrp="1"/>
          </p:cNvSpPr>
          <p:nvPr>
            <p:ph type="title"/>
          </p:nvPr>
        </p:nvSpPr>
        <p:spPr>
          <a:xfrm>
            <a:off x="628650" y="274638"/>
            <a:ext cx="7886700" cy="1117600"/>
          </a:xfrm>
        </p:spPr>
        <p:txBody>
          <a:bodyPr/>
          <a:lstStyle/>
          <a:p>
            <a:pPr eaLnBrk="1" hangingPunct="1"/>
            <a:r>
              <a:rPr lang="en-CA" altLang="en-US"/>
              <a:t>1. Overview</a:t>
            </a:r>
          </a:p>
        </p:txBody>
      </p:sp>
      <p:pic>
        <p:nvPicPr>
          <p:cNvPr id="36867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8463" y="2157413"/>
            <a:ext cx="8420100" cy="36004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6868" name="TextBox 4"/>
          <p:cNvSpPr txBox="1">
            <a:spLocks noChangeArrowheads="1"/>
          </p:cNvSpPr>
          <p:nvPr/>
        </p:nvSpPr>
        <p:spPr bwMode="auto">
          <a:xfrm>
            <a:off x="398463" y="1301750"/>
            <a:ext cx="7404100" cy="7699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defTabSz="45720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1pPr>
            <a:lvl2pPr marL="742950" indent="-285750" defTabSz="45720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2pPr>
            <a:lvl3pPr marL="1143000" indent="-228600" defTabSz="45720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3pPr>
            <a:lvl4pPr marL="1600200" indent="-228600" defTabSz="45720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4pPr>
            <a:lvl5pPr marL="2057400" indent="-228600" defTabSz="45720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9pPr>
          </a:lstStyle>
          <a:p>
            <a:pPr eaLnBrk="1" hangingPunct="1"/>
            <a:r>
              <a:rPr lang="en-CA" altLang="en-US" sz="2200">
                <a:solidFill>
                  <a:srgbClr val="126D96"/>
                </a:solidFill>
                <a:latin typeface="Corbel" pitchFamily="34" charset="0"/>
              </a:rPr>
              <a:t>Approximately 90% of the world’s fisheries are lacking data to conduct a fishery stock assessment</a:t>
            </a:r>
          </a:p>
        </p:txBody>
      </p:sp>
      <p:sp>
        <p:nvSpPr>
          <p:cNvPr id="36869" name="TextBox 5"/>
          <p:cNvSpPr txBox="1">
            <a:spLocks noChangeArrowheads="1"/>
          </p:cNvSpPr>
          <p:nvPr/>
        </p:nvSpPr>
        <p:spPr bwMode="auto">
          <a:xfrm>
            <a:off x="4957763" y="6272213"/>
            <a:ext cx="4003675" cy="369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defTabSz="45720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1pPr>
            <a:lvl2pPr marL="742950" indent="-285750" defTabSz="45720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2pPr>
            <a:lvl3pPr marL="1143000" indent="-228600" defTabSz="45720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3pPr>
            <a:lvl4pPr marL="1600200" indent="-228600" defTabSz="45720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4pPr>
            <a:lvl5pPr marL="2057400" indent="-228600" defTabSz="45720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9pPr>
          </a:lstStyle>
          <a:p>
            <a:pPr algn="r" eaLnBrk="1" hangingPunct="1"/>
            <a:r>
              <a:rPr lang="en-CA" altLang="en-US" b="1">
                <a:solidFill>
                  <a:srgbClr val="126D96"/>
                </a:solidFill>
                <a:latin typeface="Corbel" pitchFamily="34" charset="0"/>
              </a:rPr>
              <a:t>Costello et al. 2014, UN FAO data</a:t>
            </a:r>
          </a:p>
        </p:txBody>
      </p:sp>
      <p:sp>
        <p:nvSpPr>
          <p:cNvPr id="36870" name="TextBox 6"/>
          <p:cNvSpPr txBox="1">
            <a:spLocks noChangeArrowheads="1"/>
          </p:cNvSpPr>
          <p:nvPr/>
        </p:nvSpPr>
        <p:spPr bwMode="auto">
          <a:xfrm>
            <a:off x="398463" y="5716588"/>
            <a:ext cx="6340475" cy="369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defTabSz="45720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1pPr>
            <a:lvl2pPr marL="742950" indent="-285750" defTabSz="45720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2pPr>
            <a:lvl3pPr marL="1143000" indent="-228600" defTabSz="45720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3pPr>
            <a:lvl4pPr marL="1600200" indent="-228600" defTabSz="45720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4pPr>
            <a:lvl5pPr marL="2057400" indent="-228600" defTabSz="45720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9pPr>
          </a:lstStyle>
          <a:p>
            <a:pPr eaLnBrk="1" hangingPunct="1"/>
            <a:r>
              <a:rPr lang="en-CA" altLang="en-US" b="1" i="1">
                <a:solidFill>
                  <a:srgbClr val="000000"/>
                </a:solidFill>
                <a:latin typeface="Corbel" pitchFamily="34" charset="0"/>
              </a:rPr>
              <a:t>Numbers represent the number of stocks in each region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890" name="Picture 4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81" t="6245" r="1183" b="5563"/>
          <a:stretch>
            <a:fillRect/>
          </a:stretch>
        </p:blipFill>
        <p:spPr bwMode="auto">
          <a:xfrm>
            <a:off x="-107950" y="1341438"/>
            <a:ext cx="9359900" cy="47355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7891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88125" y="115888"/>
            <a:ext cx="2232025" cy="11049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7892" name="Picture 3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03350" y="5727700"/>
            <a:ext cx="887413" cy="10334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7893" name="Picture 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3850" y="5700713"/>
            <a:ext cx="727075" cy="990600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7894" name="TextBox 1"/>
          <p:cNvSpPr txBox="1">
            <a:spLocks noChangeArrowheads="1"/>
          </p:cNvSpPr>
          <p:nvPr/>
        </p:nvSpPr>
        <p:spPr bwMode="auto">
          <a:xfrm>
            <a:off x="5292725" y="6321425"/>
            <a:ext cx="3671888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algn="r" eaLnBrk="1" hangingPunct="1">
              <a:spcBef>
                <a:spcPct val="0"/>
              </a:spcBef>
              <a:buFontTx/>
              <a:buNone/>
            </a:pPr>
            <a:r>
              <a:rPr lang="en-CA" altLang="en-US" sz="1800" b="1" dirty="0">
                <a:solidFill>
                  <a:srgbClr val="17375E"/>
                </a:solidFill>
              </a:rPr>
              <a:t>v5.0  Carruthers &amp; Hordyk  2017</a:t>
            </a:r>
          </a:p>
        </p:txBody>
      </p:sp>
      <p:sp>
        <p:nvSpPr>
          <p:cNvPr id="37895" name="TextBox 2"/>
          <p:cNvSpPr txBox="1">
            <a:spLocks noChangeArrowheads="1"/>
          </p:cNvSpPr>
          <p:nvPr/>
        </p:nvSpPr>
        <p:spPr bwMode="auto">
          <a:xfrm>
            <a:off x="313443" y="477694"/>
            <a:ext cx="5080000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defTabSz="457200"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 defTabSz="45720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 defTabSz="4572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 defTabSz="4572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 defTabSz="4572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CA" altLang="en-US" sz="2000" b="1" dirty="0">
                <a:solidFill>
                  <a:srgbClr val="27AFE5"/>
                </a:solidFill>
              </a:rPr>
              <a:t>www.datalimitedtoolkit.org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4" name="Content Placeholder 2"/>
          <p:cNvSpPr>
            <a:spLocks noGrp="1"/>
          </p:cNvSpPr>
          <p:nvPr>
            <p:ph idx="1"/>
          </p:nvPr>
        </p:nvSpPr>
        <p:spPr>
          <a:xfrm>
            <a:off x="414338" y="1628775"/>
            <a:ext cx="8229600" cy="4525963"/>
          </a:xfrm>
        </p:spPr>
        <p:txBody>
          <a:bodyPr/>
          <a:lstStyle/>
          <a:p>
            <a:pPr eaLnBrk="1" hangingPunct="1"/>
            <a:endParaRPr lang="en-CA" altLang="en-US"/>
          </a:p>
          <a:p>
            <a:pPr eaLnBrk="1" hangingPunct="1"/>
            <a:endParaRPr lang="en-CA" altLang="en-US"/>
          </a:p>
        </p:txBody>
      </p:sp>
      <p:pic>
        <p:nvPicPr>
          <p:cNvPr id="38915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220" t="17801" r="298" b="9949"/>
          <a:stretch>
            <a:fillRect/>
          </a:stretch>
        </p:blipFill>
        <p:spPr bwMode="auto">
          <a:xfrm>
            <a:off x="-12700" y="1722438"/>
            <a:ext cx="9144000" cy="5149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8916" name="TextBox 3"/>
          <p:cNvSpPr txBox="1">
            <a:spLocks noChangeArrowheads="1"/>
          </p:cNvSpPr>
          <p:nvPr/>
        </p:nvSpPr>
        <p:spPr bwMode="auto">
          <a:xfrm>
            <a:off x="1387475" y="260350"/>
            <a:ext cx="6397625" cy="523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CA" altLang="en-US" sz="2800" b="1">
                <a:solidFill>
                  <a:srgbClr val="0070C0"/>
                </a:solidFill>
              </a:rPr>
              <a:t>10,000+                    128 			 30+</a:t>
            </a:r>
          </a:p>
        </p:txBody>
      </p:sp>
      <p:pic>
        <p:nvPicPr>
          <p:cNvPr id="38917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94600" y="1844675"/>
            <a:ext cx="1422400" cy="7048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8918" name="TextBox 7"/>
          <p:cNvSpPr txBox="1">
            <a:spLocks noChangeArrowheads="1"/>
          </p:cNvSpPr>
          <p:nvPr/>
        </p:nvSpPr>
        <p:spPr bwMode="auto">
          <a:xfrm>
            <a:off x="1258888" y="877888"/>
            <a:ext cx="6942137" cy="460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CA" altLang="en-US" sz="2400">
                <a:solidFill>
                  <a:srgbClr val="7F7F7F"/>
                </a:solidFill>
              </a:rPr>
              <a:t>downloads 	                                                     fisheries</a:t>
            </a:r>
          </a:p>
        </p:txBody>
      </p:sp>
      <p:sp>
        <p:nvSpPr>
          <p:cNvPr id="38919" name="Rectangle 4"/>
          <p:cNvSpPr>
            <a:spLocks noChangeArrowheads="1"/>
          </p:cNvSpPr>
          <p:nvPr/>
        </p:nvSpPr>
        <p:spPr bwMode="auto">
          <a:xfrm>
            <a:off x="3421063" y="692150"/>
            <a:ext cx="2301875" cy="831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CA" altLang="en-US" sz="2400">
                <a:solidFill>
                  <a:srgbClr val="7F7F7F"/>
                </a:solidFill>
              </a:rPr>
              <a:t>management procedures </a:t>
            </a:r>
            <a:endParaRPr lang="en-CA" altLang="en-US" sz="2400">
              <a:solidFill>
                <a:srgbClr val="000000"/>
              </a:solidFill>
            </a:endParaRPr>
          </a:p>
        </p:txBody>
      </p:sp>
      <p:pic>
        <p:nvPicPr>
          <p:cNvPr id="2053" name="Picture 5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16250" y="4760913"/>
            <a:ext cx="720725" cy="490537"/>
          </a:xfrm>
          <a:prstGeom prst="rect">
            <a:avLst/>
          </a:prstGeom>
          <a:noFill/>
          <a:ln w="47625">
            <a:solidFill>
              <a:srgbClr val="C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</p:pic>
      <p:pic>
        <p:nvPicPr>
          <p:cNvPr id="2054" name="Picture 6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91150" y="6327775"/>
            <a:ext cx="800100" cy="390525"/>
          </a:xfrm>
          <a:prstGeom prst="rect">
            <a:avLst/>
          </a:prstGeom>
          <a:noFill/>
          <a:ln w="50800">
            <a:solidFill>
              <a:srgbClr val="80D7E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</p:pic>
      <p:pic>
        <p:nvPicPr>
          <p:cNvPr id="2055" name="Picture 7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35150" y="5718175"/>
            <a:ext cx="819150" cy="487363"/>
          </a:xfrm>
          <a:prstGeom prst="rect">
            <a:avLst/>
          </a:prstGeom>
          <a:noFill/>
          <a:ln w="47625">
            <a:solidFill>
              <a:srgbClr val="EC9E9E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</p:pic>
      <p:pic>
        <p:nvPicPr>
          <p:cNvPr id="2056" name="Picture 8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87500" y="5110163"/>
            <a:ext cx="952500" cy="385762"/>
          </a:xfrm>
          <a:prstGeom prst="rect">
            <a:avLst/>
          </a:prstGeom>
          <a:noFill/>
          <a:ln w="47625">
            <a:solidFill>
              <a:srgbClr val="118D17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1074" b="1649"/>
          <a:stretch>
            <a:fillRect/>
          </a:stretch>
        </p:blipFill>
        <p:spPr bwMode="auto">
          <a:xfrm>
            <a:off x="5003800" y="2276475"/>
            <a:ext cx="781050" cy="396875"/>
          </a:xfrm>
          <a:prstGeom prst="rect">
            <a:avLst/>
          </a:prstGeom>
          <a:solidFill>
            <a:schemeClr val="bg1"/>
          </a:solidFill>
          <a:ln w="47625">
            <a:solidFill>
              <a:srgbClr val="C0DB1B"/>
            </a:solidFill>
            <a:miter lim="800000"/>
            <a:headEnd/>
            <a:tailEnd/>
          </a:ln>
        </p:spPr>
      </p:pic>
      <p:pic>
        <p:nvPicPr>
          <p:cNvPr id="2058" name="Picture 10"/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88125" y="5430838"/>
            <a:ext cx="815975" cy="574675"/>
          </a:xfrm>
          <a:prstGeom prst="rect">
            <a:avLst/>
          </a:prstGeom>
          <a:noFill/>
          <a:ln w="47625">
            <a:solidFill>
              <a:srgbClr val="DB2929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</p:pic>
      <p:pic>
        <p:nvPicPr>
          <p:cNvPr id="2059" name="Picture 11"/>
          <p:cNvPicPr>
            <a:picLocks noChangeAspect="1" noChangeArrowheads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7913" y="3968750"/>
            <a:ext cx="528637" cy="306388"/>
          </a:xfrm>
          <a:prstGeom prst="rect">
            <a:avLst/>
          </a:prstGeom>
          <a:noFill/>
          <a:ln w="47625">
            <a:solidFill>
              <a:srgbClr val="3557B5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</p:pic>
      <p:pic>
        <p:nvPicPr>
          <p:cNvPr id="2060" name="Picture 12"/>
          <p:cNvPicPr>
            <a:picLocks noChangeAspect="1" noChangeArrowheads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0825" y="2673350"/>
            <a:ext cx="849313" cy="288925"/>
          </a:xfrm>
          <a:prstGeom prst="rect">
            <a:avLst/>
          </a:prstGeom>
          <a:noFill/>
          <a:ln w="47625">
            <a:solidFill>
              <a:srgbClr val="F0EA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</p:pic>
      <p:pic>
        <p:nvPicPr>
          <p:cNvPr id="2061" name="Picture 13"/>
          <p:cNvPicPr>
            <a:picLocks noChangeAspect="1" noChangeArrowheads="1"/>
          </p:cNvPicPr>
          <p:nvPr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35150" y="3560763"/>
            <a:ext cx="835025" cy="373062"/>
          </a:xfrm>
          <a:prstGeom prst="rect">
            <a:avLst/>
          </a:prstGeom>
          <a:noFill/>
          <a:ln w="47625">
            <a:solidFill>
              <a:srgbClr val="22803F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</p:pic>
      <p:pic>
        <p:nvPicPr>
          <p:cNvPr id="2062" name="Picture 14"/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1450" y="3086100"/>
            <a:ext cx="584200" cy="415925"/>
          </a:xfrm>
          <a:prstGeom prst="rect">
            <a:avLst/>
          </a:prstGeom>
          <a:noFill/>
          <a:ln w="3810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14688" y="3786188"/>
            <a:ext cx="550862" cy="403225"/>
          </a:xfrm>
          <a:prstGeom prst="rect">
            <a:avLst/>
          </a:prstGeom>
          <a:noFill/>
          <a:ln w="47625">
            <a:solidFill>
              <a:srgbClr val="E4CA0C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1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63975" y="4130675"/>
            <a:ext cx="896938" cy="352425"/>
          </a:xfrm>
          <a:prstGeom prst="rect">
            <a:avLst/>
          </a:prstGeom>
          <a:noFill/>
          <a:ln w="47625">
            <a:solidFill>
              <a:srgbClr val="7BDBA9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71713" y="4170363"/>
            <a:ext cx="744537" cy="469900"/>
          </a:xfrm>
          <a:prstGeom prst="rect">
            <a:avLst/>
          </a:prstGeom>
          <a:noFill/>
          <a:ln w="47625">
            <a:solidFill>
              <a:srgbClr val="F0EA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89375" y="4591050"/>
            <a:ext cx="727075" cy="493713"/>
          </a:xfrm>
          <a:prstGeom prst="rect">
            <a:avLst/>
          </a:prstGeom>
          <a:noFill/>
          <a:ln w="47625">
            <a:solidFill>
              <a:srgbClr val="0070C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1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3850" y="3614738"/>
            <a:ext cx="523875" cy="403225"/>
          </a:xfrm>
          <a:prstGeom prst="rect">
            <a:avLst/>
          </a:prstGeom>
          <a:noFill/>
          <a:ln w="47625">
            <a:solidFill>
              <a:srgbClr val="D99694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82988" y="2933700"/>
            <a:ext cx="736600" cy="207963"/>
          </a:xfrm>
          <a:prstGeom prst="rect">
            <a:avLst/>
          </a:prstGeom>
          <a:noFill/>
          <a:ln w="47625">
            <a:solidFill>
              <a:srgbClr val="E6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51288" y="3549650"/>
            <a:ext cx="577850" cy="444500"/>
          </a:xfrm>
          <a:prstGeom prst="rect">
            <a:avLst/>
          </a:prstGeom>
          <a:solidFill>
            <a:schemeClr val="accent1"/>
          </a:solidFill>
          <a:ln w="47625">
            <a:solidFill>
              <a:srgbClr val="F0EC98"/>
            </a:solidFill>
            <a:miter lim="800000"/>
            <a:headEnd/>
            <a:tailEnd/>
          </a:ln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2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32163" y="3278188"/>
            <a:ext cx="495300" cy="280987"/>
          </a:xfrm>
          <a:prstGeom prst="rect">
            <a:avLst/>
          </a:prstGeom>
          <a:noFill/>
          <a:ln w="47625">
            <a:solidFill>
              <a:srgbClr val="6D4935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8588" y="4140200"/>
            <a:ext cx="695325" cy="282575"/>
          </a:xfrm>
          <a:prstGeom prst="rect">
            <a:avLst/>
          </a:prstGeom>
          <a:noFill/>
          <a:ln w="47625">
            <a:solidFill>
              <a:srgbClr val="F0EA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7" name="Picture 16"/>
          <p:cNvPicPr>
            <a:picLocks noChangeAspect="1"/>
          </p:cNvPicPr>
          <p:nvPr/>
        </p:nvPicPr>
        <p:blipFill>
          <a:blip r:embed="rId2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8538" y="4421188"/>
            <a:ext cx="779462" cy="246062"/>
          </a:xfrm>
          <a:prstGeom prst="rect">
            <a:avLst/>
          </a:prstGeom>
          <a:noFill/>
          <a:ln w="34925">
            <a:solidFill>
              <a:srgbClr val="676A52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2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2825" y="2962275"/>
            <a:ext cx="687388" cy="363538"/>
          </a:xfrm>
          <a:prstGeom prst="rect">
            <a:avLst/>
          </a:prstGeom>
          <a:noFill/>
          <a:ln w="47625">
            <a:solidFill>
              <a:srgbClr val="3AA3C4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9" name="Picture 18"/>
          <p:cNvPicPr>
            <a:picLocks noChangeAspect="1"/>
          </p:cNvPicPr>
          <p:nvPr/>
        </p:nvPicPr>
        <p:blipFill>
          <a:blip r:embed="rId2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78063" y="4749800"/>
            <a:ext cx="585787" cy="276225"/>
          </a:xfrm>
          <a:prstGeom prst="rect">
            <a:avLst/>
          </a:prstGeom>
          <a:noFill/>
          <a:ln w="47625">
            <a:solidFill>
              <a:srgbClr val="927B76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74025" y="2903538"/>
            <a:ext cx="901700" cy="9001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099" name="Picture 3"/>
          <p:cNvPicPr>
            <a:picLocks noChangeAspect="1" noChangeArrowheads="1"/>
          </p:cNvPicPr>
          <p:nvPr/>
        </p:nvPicPr>
        <p:blipFill>
          <a:blip r:embed="rId2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74025" y="5961063"/>
            <a:ext cx="911225" cy="650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100" name="Picture 4"/>
          <p:cNvPicPr>
            <a:picLocks noChangeAspect="1" noChangeArrowheads="1"/>
          </p:cNvPicPr>
          <p:nvPr/>
        </p:nvPicPr>
        <p:blipFill>
          <a:blip r:embed="rId2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66088" y="4667250"/>
            <a:ext cx="900112" cy="11906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8945" name="Picture 19"/>
          <p:cNvPicPr>
            <a:picLocks noChangeAspect="1"/>
          </p:cNvPicPr>
          <p:nvPr/>
        </p:nvPicPr>
        <p:blipFill>
          <a:blip r:embed="rId2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666" b="12125"/>
          <a:stretch>
            <a:fillRect/>
          </a:stretch>
        </p:blipFill>
        <p:spPr bwMode="auto">
          <a:xfrm>
            <a:off x="8075613" y="3898900"/>
            <a:ext cx="909637" cy="6842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0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0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0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 nodeType="clickPar">
                      <p:stCondLst>
                        <p:cond delay="indefinite"/>
                      </p:stCondLst>
                      <p:childTnLst>
                        <p:par>
                          <p:cTn id="21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 nodeType="clickPar">
                      <p:stCondLst>
                        <p:cond delay="indefinite"/>
                      </p:stCondLst>
                      <p:childTnLst>
                        <p:par>
                          <p:cTn id="3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20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 nodeType="clickPar">
                      <p:stCondLst>
                        <p:cond delay="indefinite"/>
                      </p:stCondLst>
                      <p:childTnLst>
                        <p:par>
                          <p:cTn id="43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20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20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 nodeType="clickPar">
                      <p:stCondLst>
                        <p:cond delay="indefinite"/>
                      </p:stCondLst>
                      <p:childTnLst>
                        <p:par>
                          <p:cTn id="5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20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20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20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8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9" fill="hold" nodeType="clickPar">
                      <p:stCondLst>
                        <p:cond delay="indefinite"/>
                      </p:stCondLst>
                      <p:childTnLst>
                        <p:par>
                          <p:cTn id="8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8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" dur="500"/>
                                        <p:tgtEl>
                                          <p:spTgt spid="40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6" dur="500"/>
                                        <p:tgtEl>
                                          <p:spTgt spid="40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9" dur="500"/>
                                        <p:tgtEl>
                                          <p:spTgt spid="4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9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2" dur="500"/>
                                        <p:tgtEl>
                                          <p:spTgt spid="389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8" name="Title 1"/>
          <p:cNvSpPr>
            <a:spLocks noGrp="1"/>
          </p:cNvSpPr>
          <p:nvPr>
            <p:ph type="title"/>
          </p:nvPr>
        </p:nvSpPr>
        <p:spPr>
          <a:xfrm>
            <a:off x="611188" y="404813"/>
            <a:ext cx="7904162" cy="1285875"/>
          </a:xfrm>
        </p:spPr>
        <p:txBody>
          <a:bodyPr/>
          <a:lstStyle/>
          <a:p>
            <a:pPr eaLnBrk="1" hangingPunct="1"/>
            <a:r>
              <a:rPr lang="en-CA" altLang="en-US"/>
              <a:t>2. Case studies</a:t>
            </a:r>
          </a:p>
        </p:txBody>
      </p:sp>
      <p:pic>
        <p:nvPicPr>
          <p:cNvPr id="39939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8313" y="1577975"/>
            <a:ext cx="8280400" cy="42529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2" name="Title 1"/>
          <p:cNvSpPr>
            <a:spLocks noGrp="1"/>
          </p:cNvSpPr>
          <p:nvPr>
            <p:ph type="title"/>
          </p:nvPr>
        </p:nvSpPr>
        <p:spPr>
          <a:xfrm>
            <a:off x="595313" y="412750"/>
            <a:ext cx="7886700" cy="1325563"/>
          </a:xfrm>
        </p:spPr>
        <p:txBody>
          <a:bodyPr/>
          <a:lstStyle/>
          <a:p>
            <a:pPr eaLnBrk="1" hangingPunct="1"/>
            <a:r>
              <a:rPr lang="en-CA" altLang="en-US"/>
              <a:t>2. Case studies </a:t>
            </a:r>
            <a:r>
              <a:rPr lang="en-CA" altLang="en-US" i="1"/>
              <a:t>continued</a:t>
            </a:r>
          </a:p>
        </p:txBody>
      </p:sp>
      <p:pic>
        <p:nvPicPr>
          <p:cNvPr id="40963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5925" y="1557338"/>
            <a:ext cx="8259763" cy="44561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6" name="Title 1"/>
          <p:cNvSpPr>
            <a:spLocks noGrp="1"/>
          </p:cNvSpPr>
          <p:nvPr>
            <p:ph type="title"/>
          </p:nvPr>
        </p:nvSpPr>
        <p:spPr>
          <a:xfrm>
            <a:off x="468313" y="260350"/>
            <a:ext cx="8229600" cy="922338"/>
          </a:xfrm>
        </p:spPr>
        <p:txBody>
          <a:bodyPr/>
          <a:lstStyle/>
          <a:p>
            <a:pPr eaLnBrk="1" hangingPunct="1"/>
            <a:r>
              <a:rPr lang="en-CA" altLang="en-US" sz="3400">
                <a:solidFill>
                  <a:srgbClr val="27AFE5"/>
                </a:solidFill>
              </a:rPr>
              <a:t>3. DLMtool features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39750" y="1341438"/>
            <a:ext cx="8229600" cy="5326062"/>
          </a:xfrm>
        </p:spPr>
        <p:txBody>
          <a:bodyPr/>
          <a:lstStyle/>
          <a:p>
            <a:pPr eaLnBrk="1" hangingPunct="1">
              <a:spcAft>
                <a:spcPts val="300"/>
              </a:spcAft>
            </a:pPr>
            <a:r>
              <a:rPr lang="en-CA" altLang="en-US">
                <a:solidFill>
                  <a:srgbClr val="0070C0"/>
                </a:solidFill>
              </a:rPr>
              <a:t>Rapid operating model builder</a:t>
            </a:r>
          </a:p>
          <a:p>
            <a:pPr eaLnBrk="1" hangingPunct="1">
              <a:spcAft>
                <a:spcPts val="300"/>
              </a:spcAft>
            </a:pPr>
            <a:r>
              <a:rPr lang="en-CA" altLang="en-US">
                <a:solidFill>
                  <a:srgbClr val="0070C0"/>
                </a:solidFill>
              </a:rPr>
              <a:t>100+ data-limited and data-moderate MPs</a:t>
            </a:r>
          </a:p>
          <a:p>
            <a:pPr eaLnBrk="1" hangingPunct="1">
              <a:spcAft>
                <a:spcPts val="300"/>
              </a:spcAft>
            </a:pPr>
            <a:r>
              <a:rPr lang="en-CA" altLang="en-US">
                <a:solidFill>
                  <a:srgbClr val="0070C0"/>
                </a:solidFill>
              </a:rPr>
              <a:t>Value of information analytics</a:t>
            </a:r>
          </a:p>
          <a:p>
            <a:pPr eaLnBrk="1" hangingPunct="1">
              <a:spcAft>
                <a:spcPts val="300"/>
              </a:spcAft>
            </a:pPr>
            <a:r>
              <a:rPr lang="en-CA" altLang="en-US">
                <a:solidFill>
                  <a:srgbClr val="0070C0"/>
                </a:solidFill>
              </a:rPr>
              <a:t>MP feasibility analysis</a:t>
            </a:r>
          </a:p>
          <a:p>
            <a:pPr eaLnBrk="1" hangingPunct="1">
              <a:spcAft>
                <a:spcPts val="300"/>
              </a:spcAft>
            </a:pPr>
            <a:r>
              <a:rPr lang="en-CA" altLang="en-US">
                <a:solidFill>
                  <a:srgbClr val="0070C0"/>
                </a:solidFill>
              </a:rPr>
              <a:t>Convergence diagnostics</a:t>
            </a:r>
          </a:p>
          <a:p>
            <a:pPr eaLnBrk="1" hangingPunct="1">
              <a:spcAft>
                <a:spcPts val="300"/>
              </a:spcAft>
            </a:pPr>
            <a:r>
              <a:rPr lang="en-CA" altLang="en-US">
                <a:solidFill>
                  <a:srgbClr val="0070C0"/>
                </a:solidFill>
              </a:rPr>
              <a:t>Performance graphing routines</a:t>
            </a:r>
          </a:p>
          <a:p>
            <a:pPr eaLnBrk="1" hangingPunct="1">
              <a:spcAft>
                <a:spcPts val="300"/>
              </a:spcAft>
            </a:pPr>
            <a:r>
              <a:rPr lang="en-CA" altLang="en-US">
                <a:solidFill>
                  <a:srgbClr val="0070C0"/>
                </a:solidFill>
              </a:rPr>
              <a:t>Supporting functions (Operating models from SRA etc)</a:t>
            </a:r>
          </a:p>
          <a:p>
            <a:pPr eaLnBrk="1" hangingPunct="1">
              <a:spcAft>
                <a:spcPts val="300"/>
              </a:spcAft>
            </a:pPr>
            <a:r>
              <a:rPr lang="en-CA" altLang="en-US">
                <a:solidFill>
                  <a:srgbClr val="0070C0"/>
                </a:solidFill>
              </a:rPr>
              <a:t>Customizable: easy to add new MPs, performance metrics</a:t>
            </a:r>
          </a:p>
          <a:p>
            <a:pPr eaLnBrk="1" hangingPunct="1">
              <a:spcAft>
                <a:spcPts val="300"/>
              </a:spcAft>
            </a:pPr>
            <a:r>
              <a:rPr lang="en-CA" altLang="en-US">
                <a:solidFill>
                  <a:srgbClr val="0070C0"/>
                </a:solidFill>
              </a:rPr>
              <a:t>Highly flexible (embedded in R or easy I/O etc)</a:t>
            </a:r>
          </a:p>
          <a:p>
            <a:pPr eaLnBrk="1" hangingPunct="1">
              <a:spcAft>
                <a:spcPts val="300"/>
              </a:spcAft>
            </a:pPr>
            <a:r>
              <a:rPr lang="en-CA" altLang="en-US">
                <a:solidFill>
                  <a:srgbClr val="0070C0"/>
                </a:solidFill>
              </a:rPr>
              <a:t>Parallel processing enabled (compatible with supercomputing)</a:t>
            </a:r>
          </a:p>
          <a:p>
            <a:pPr eaLnBrk="1" hangingPunct="1"/>
            <a:endParaRPr lang="en-CA" alt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 nodeType="clickPar">
                      <p:stCondLst>
                        <p:cond delay="indefinite"/>
                      </p:stCondLst>
                      <p:childTnLst>
                        <p:par>
                          <p:cTn id="1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 nodeType="clickPar">
                      <p:stCondLst>
                        <p:cond delay="indefinite"/>
                      </p:stCondLst>
                      <p:childTnLst>
                        <p:par>
                          <p:cTn id="2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 nodeType="clickPar">
                      <p:stCondLst>
                        <p:cond delay="indefinite"/>
                      </p:stCondLst>
                      <p:childTnLst>
                        <p:par>
                          <p:cTn id="2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 nodeType="clickPar">
                      <p:stCondLst>
                        <p:cond delay="indefinite"/>
                      </p:stCondLst>
                      <p:childTnLst>
                        <p:par>
                          <p:cTn id="3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 nodeType="clickPar">
                      <p:stCondLst>
                        <p:cond delay="indefinite"/>
                      </p:stCondLst>
                      <p:childTnLst>
                        <p:par>
                          <p:cTn id="3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 nodeType="clickPar">
                      <p:stCondLst>
                        <p:cond delay="indefinite"/>
                      </p:stCondLst>
                      <p:childTnLst>
                        <p:par>
                          <p:cTn id="4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0" name="Title 1"/>
          <p:cNvSpPr>
            <a:spLocks noGrp="1"/>
          </p:cNvSpPr>
          <p:nvPr>
            <p:ph type="title"/>
          </p:nvPr>
        </p:nvSpPr>
        <p:spPr>
          <a:xfrm>
            <a:off x="611560" y="332656"/>
            <a:ext cx="7886700" cy="1008062"/>
          </a:xfrm>
        </p:spPr>
        <p:txBody>
          <a:bodyPr/>
          <a:lstStyle/>
          <a:p>
            <a:pPr eaLnBrk="1" hangingPunct="1"/>
            <a:r>
              <a:rPr lang="en-CA" altLang="en-US" dirty="0"/>
              <a:t>4. Correct Usage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11560" y="1484784"/>
            <a:ext cx="8208962" cy="5040312"/>
          </a:xfrm>
        </p:spPr>
        <p:txBody>
          <a:bodyPr/>
          <a:lstStyle/>
          <a:p>
            <a:pPr marL="0" indent="0" eaLnBrk="1" hangingPunct="1">
              <a:spcBef>
                <a:spcPts val="1800"/>
              </a:spcBef>
              <a:buFont typeface="Arial" charset="0"/>
              <a:buNone/>
              <a:defRPr/>
            </a:pPr>
            <a:r>
              <a:rPr lang="en-CA" sz="2200" i="1" dirty="0"/>
              <a:t>Considering Punt et al. (2016) best practices</a:t>
            </a:r>
          </a:p>
          <a:p>
            <a:pPr eaLnBrk="1" hangingPunct="1">
              <a:spcBef>
                <a:spcPts val="1800"/>
              </a:spcBef>
              <a:defRPr/>
            </a:pPr>
            <a:r>
              <a:rPr lang="en-CA" sz="2200" dirty="0"/>
              <a:t>Identify performance objectives first (but see Nakatsuka 2016)</a:t>
            </a:r>
          </a:p>
          <a:p>
            <a:pPr eaLnBrk="1" hangingPunct="1">
              <a:spcBef>
                <a:spcPts val="1800"/>
              </a:spcBef>
              <a:defRPr/>
            </a:pPr>
            <a:r>
              <a:rPr lang="en-CA" sz="2200" dirty="0"/>
              <a:t>Do not arbitrarily alter operating models to achieve objectives</a:t>
            </a:r>
          </a:p>
          <a:p>
            <a:pPr eaLnBrk="1" hangingPunct="1">
              <a:spcBef>
                <a:spcPts val="1800"/>
              </a:spcBef>
              <a:defRPr/>
            </a:pPr>
            <a:r>
              <a:rPr lang="en-CA" sz="2200" dirty="0"/>
              <a:t>Adopt MPs that have been tested</a:t>
            </a:r>
          </a:p>
          <a:p>
            <a:pPr eaLnBrk="1" hangingPunct="1">
              <a:spcBef>
                <a:spcPts val="1800"/>
              </a:spcBef>
              <a:defRPr/>
            </a:pPr>
            <a:r>
              <a:rPr lang="en-CA" sz="2200" dirty="0"/>
              <a:t>Selected MPs by MSE, not according to the magnitude of catches they provide given the current real data</a:t>
            </a:r>
          </a:p>
          <a:p>
            <a:pPr eaLnBrk="1" hangingPunct="1">
              <a:spcBef>
                <a:spcPts val="1800"/>
              </a:spcBef>
              <a:defRPr/>
            </a:pPr>
            <a:r>
              <a:rPr lang="en-CA" sz="2200" dirty="0"/>
              <a:t>Don’t change the MP that is being used in management unless there is an update in operating model or obvious catastrophe</a:t>
            </a:r>
          </a:p>
          <a:p>
            <a:pPr eaLnBrk="1" hangingPunct="1">
              <a:spcBef>
                <a:spcPts val="1800"/>
              </a:spcBef>
              <a:defRPr/>
            </a:pPr>
            <a:r>
              <a:rPr lang="en-CA" sz="2200" dirty="0"/>
              <a:t>If an MP is to be adopted, make sure that the assumptions of the MP are well understood</a:t>
            </a:r>
          </a:p>
          <a:p>
            <a:pPr marL="0" indent="0" eaLnBrk="1" hangingPunct="1">
              <a:buFont typeface="Arial" charset="0"/>
              <a:buNone/>
              <a:defRPr/>
            </a:pPr>
            <a:endParaRPr lang="en-CA" sz="2200" dirty="0"/>
          </a:p>
          <a:p>
            <a:pPr eaLnBrk="1" hangingPunct="1">
              <a:defRPr/>
            </a:pPr>
            <a:endParaRPr lang="en-CA" sz="2200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Depth">
  <a:themeElements>
    <a:clrScheme name="Depth">
      <a:dk1>
        <a:sysClr val="windowText" lastClr="000000"/>
      </a:dk1>
      <a:lt1>
        <a:sysClr val="window" lastClr="FFFFFF"/>
      </a:lt1>
      <a:dk2>
        <a:srgbClr val="455F51"/>
      </a:dk2>
      <a:lt2>
        <a:srgbClr val="94D7E4"/>
      </a:lt2>
      <a:accent1>
        <a:srgbClr val="41AEBD"/>
      </a:accent1>
      <a:accent2>
        <a:srgbClr val="97E9D5"/>
      </a:accent2>
      <a:accent3>
        <a:srgbClr val="A2CF49"/>
      </a:accent3>
      <a:accent4>
        <a:srgbClr val="608F3D"/>
      </a:accent4>
      <a:accent5>
        <a:srgbClr val="F4DE3A"/>
      </a:accent5>
      <a:accent6>
        <a:srgbClr val="FCB11C"/>
      </a:accent6>
      <a:hlink>
        <a:srgbClr val="FBCA98"/>
      </a:hlink>
      <a:folHlink>
        <a:srgbClr val="D3B86D"/>
      </a:folHlink>
    </a:clrScheme>
    <a:fontScheme name="Depth">
      <a:majorFont>
        <a:latin typeface="Corbel" panose="020B0503020204020204"/>
        <a:ea typeface=""/>
        <a:cs typeface=""/>
        <a:font script="Jpan" typeface="メイリオ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メイリオ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epth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epth" id="{7BEAFC2A-325C-49C4-AC08-2B765DA903F9}" vid="{1735E755-43E6-43AA-ABA2-C989ECC79AF5}"/>
    </a:ext>
  </a:extLst>
</a:theme>
</file>

<file path=ppt/theme/theme2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337</TotalTime>
  <Words>378</Words>
  <Application>Microsoft Office PowerPoint</Application>
  <PresentationFormat>On-screen Show (4:3)</PresentationFormat>
  <Paragraphs>67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13</vt:i4>
      </vt:variant>
    </vt:vector>
  </HeadingPairs>
  <TitlesOfParts>
    <vt:vector size="19" baseType="lpstr">
      <vt:lpstr>Arial</vt:lpstr>
      <vt:lpstr>Calibri</vt:lpstr>
      <vt:lpstr>Corbel</vt:lpstr>
      <vt:lpstr>Depth</vt:lpstr>
      <vt:lpstr>1_Office Theme</vt:lpstr>
      <vt:lpstr>Office Theme</vt:lpstr>
      <vt:lpstr>PowerPoint Presentation</vt:lpstr>
      <vt:lpstr>Agenda</vt:lpstr>
      <vt:lpstr>1. Overview</vt:lpstr>
      <vt:lpstr>PowerPoint Presentation</vt:lpstr>
      <vt:lpstr>PowerPoint Presentation</vt:lpstr>
      <vt:lpstr>2. Case studies</vt:lpstr>
      <vt:lpstr>2. Case studies continued</vt:lpstr>
      <vt:lpstr>3. DLMtool features</vt:lpstr>
      <vt:lpstr>4. Correct Usage</vt:lpstr>
      <vt:lpstr>5. Future additions</vt:lpstr>
      <vt:lpstr>Ongoing and Future Applications</vt:lpstr>
      <vt:lpstr>Online demo (www.datalimitedtoolkit.org/demo)</vt:lpstr>
      <vt:lpstr>References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Tom Carruthers</dc:creator>
  <cp:lastModifiedBy>Adrian</cp:lastModifiedBy>
  <cp:revision>26</cp:revision>
  <dcterms:created xsi:type="dcterms:W3CDTF">2017-03-29T20:35:38Z</dcterms:created>
  <dcterms:modified xsi:type="dcterms:W3CDTF">2017-10-23T17:06:53Z</dcterms:modified>
</cp:coreProperties>
</file>

<file path=docProps/thumbnail.jpeg>
</file>